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2" r:id="rId1"/>
  </p:sldMasterIdLst>
  <p:notesMasterIdLst>
    <p:notesMasterId r:id="rId18"/>
  </p:notesMasterIdLst>
  <p:sldIdLst>
    <p:sldId id="256" r:id="rId2"/>
    <p:sldId id="272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74" r:id="rId14"/>
    <p:sldId id="276" r:id="rId15"/>
    <p:sldId id="277" r:id="rId16"/>
    <p:sldId id="271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3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A70D4-4E75-48A5-A82B-778E8E09E8F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03638B4-704E-4B87-8A8A-E2E63BBC81CD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Parte de la </a:t>
          </a:r>
          <a:r>
            <a:rPr lang="es-ES" dirty="0" err="1" smtClean="0">
              <a:solidFill>
                <a:schemeClr val="bg1"/>
              </a:solidFill>
            </a:rPr>
            <a:t>Etnociencia</a:t>
          </a:r>
          <a:r>
            <a:rPr lang="es-ES" dirty="0" smtClean="0">
              <a:solidFill>
                <a:schemeClr val="bg1"/>
              </a:solidFill>
            </a:rPr>
            <a:t> (que estaría dentro de la investigación antropológica)</a:t>
          </a:r>
          <a:endParaRPr lang="es-ES" dirty="0"/>
        </a:p>
      </dgm:t>
    </dgm:pt>
    <dgm:pt modelId="{44ED1B81-E788-4808-9122-C2A445252E97}" type="parTrans" cxnId="{39FBB3B2-EA0B-4710-85C0-3F3C028A60B4}">
      <dgm:prSet/>
      <dgm:spPr/>
      <dgm:t>
        <a:bodyPr/>
        <a:lstStyle/>
        <a:p>
          <a:endParaRPr lang="es-ES"/>
        </a:p>
      </dgm:t>
    </dgm:pt>
    <dgm:pt modelId="{3F475FAA-AA7E-495C-864D-0FBAB97F05CB}" type="sibTrans" cxnId="{39FBB3B2-EA0B-4710-85C0-3F3C028A60B4}">
      <dgm:prSet/>
      <dgm:spPr/>
      <dgm:t>
        <a:bodyPr/>
        <a:lstStyle/>
        <a:p>
          <a:endParaRPr lang="es-ES"/>
        </a:p>
      </dgm:t>
    </dgm:pt>
    <dgm:pt modelId="{883126EC-803E-4424-A113-CDAD3D8356F4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Como una investigación en Historia de la Matemática</a:t>
          </a:r>
          <a:endParaRPr lang="es-ES" dirty="0"/>
        </a:p>
      </dgm:t>
    </dgm:pt>
    <dgm:pt modelId="{5B17E120-65A8-4F26-AB61-5C33C472AC50}" type="parTrans" cxnId="{BD5C1097-9C91-481C-9AF5-1AB7C0083995}">
      <dgm:prSet/>
      <dgm:spPr/>
      <dgm:t>
        <a:bodyPr/>
        <a:lstStyle/>
        <a:p>
          <a:endParaRPr lang="es-ES"/>
        </a:p>
      </dgm:t>
    </dgm:pt>
    <dgm:pt modelId="{4CB67FAA-D0BE-4C8E-A6A7-7AB583300C9F}" type="sibTrans" cxnId="{BD5C1097-9C91-481C-9AF5-1AB7C0083995}">
      <dgm:prSet/>
      <dgm:spPr/>
      <dgm:t>
        <a:bodyPr/>
        <a:lstStyle/>
        <a:p>
          <a:endParaRPr lang="es-ES"/>
        </a:p>
      </dgm:t>
    </dgm:pt>
    <dgm:pt modelId="{349EA90F-269D-4AA7-8A02-993F95A30B5D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Teoría Educacional (referencia de paradigma según Kuhn)</a:t>
          </a:r>
          <a:endParaRPr lang="es-ES" dirty="0"/>
        </a:p>
      </dgm:t>
    </dgm:pt>
    <dgm:pt modelId="{5FC048FD-3C4C-4C06-81B0-358B6E085B39}" type="parTrans" cxnId="{AAB6D047-C7F7-401F-A7BD-4A635ADA780F}">
      <dgm:prSet/>
      <dgm:spPr/>
      <dgm:t>
        <a:bodyPr/>
        <a:lstStyle/>
        <a:p>
          <a:endParaRPr lang="es-ES"/>
        </a:p>
      </dgm:t>
    </dgm:pt>
    <dgm:pt modelId="{9EE5C4B4-6C89-435E-A4D0-A5E25160755A}" type="sibTrans" cxnId="{AAB6D047-C7F7-401F-A7BD-4A635ADA780F}">
      <dgm:prSet/>
      <dgm:spPr/>
      <dgm:t>
        <a:bodyPr/>
        <a:lstStyle/>
        <a:p>
          <a:endParaRPr lang="es-ES"/>
        </a:p>
      </dgm:t>
    </dgm:pt>
    <dgm:pt modelId="{E58FD877-CBA4-4456-9BBE-F6E653A7ECCA}" type="pres">
      <dgm:prSet presAssocID="{242A70D4-4E75-48A5-A82B-778E8E09E8F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DE541102-2266-45DD-8E8E-8D1EACB81727}" type="pres">
      <dgm:prSet presAssocID="{242A70D4-4E75-48A5-A82B-778E8E09E8FB}" presName="Name1" presStyleCnt="0"/>
      <dgm:spPr/>
    </dgm:pt>
    <dgm:pt modelId="{C82B19FA-1C1B-4BD4-B468-1BB694420173}" type="pres">
      <dgm:prSet presAssocID="{242A70D4-4E75-48A5-A82B-778E8E09E8FB}" presName="cycle" presStyleCnt="0"/>
      <dgm:spPr/>
    </dgm:pt>
    <dgm:pt modelId="{7174DE61-3853-4E13-AC5F-1BB495A2A50A}" type="pres">
      <dgm:prSet presAssocID="{242A70D4-4E75-48A5-A82B-778E8E09E8FB}" presName="srcNode" presStyleLbl="node1" presStyleIdx="0" presStyleCnt="3"/>
      <dgm:spPr/>
    </dgm:pt>
    <dgm:pt modelId="{B9DA6BF9-897A-4876-8D09-DFF8247FA8CF}" type="pres">
      <dgm:prSet presAssocID="{242A70D4-4E75-48A5-A82B-778E8E09E8FB}" presName="conn" presStyleLbl="parChTrans1D2" presStyleIdx="0" presStyleCnt="1"/>
      <dgm:spPr/>
      <dgm:t>
        <a:bodyPr/>
        <a:lstStyle/>
        <a:p>
          <a:endParaRPr lang="es-ES"/>
        </a:p>
      </dgm:t>
    </dgm:pt>
    <dgm:pt modelId="{520CEAE2-FEF1-4500-B206-5667A7DDAE5D}" type="pres">
      <dgm:prSet presAssocID="{242A70D4-4E75-48A5-A82B-778E8E09E8FB}" presName="extraNode" presStyleLbl="node1" presStyleIdx="0" presStyleCnt="3"/>
      <dgm:spPr/>
    </dgm:pt>
    <dgm:pt modelId="{AC8AFCF7-21B4-4D3A-9636-A9FD5C20A533}" type="pres">
      <dgm:prSet presAssocID="{242A70D4-4E75-48A5-A82B-778E8E09E8FB}" presName="dstNode" presStyleLbl="node1" presStyleIdx="0" presStyleCnt="3"/>
      <dgm:spPr/>
    </dgm:pt>
    <dgm:pt modelId="{1BB36B8B-3406-4033-AAC3-66B80D404115}" type="pres">
      <dgm:prSet presAssocID="{B03638B4-704E-4B87-8A8A-E2E63BBC81C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230210-D9B7-43A5-A1F7-78709DAF315E}" type="pres">
      <dgm:prSet presAssocID="{B03638B4-704E-4B87-8A8A-E2E63BBC81CD}" presName="accent_1" presStyleCnt="0"/>
      <dgm:spPr/>
    </dgm:pt>
    <dgm:pt modelId="{EDB303D5-AA21-4B54-A724-9F86FD555FAB}" type="pres">
      <dgm:prSet presAssocID="{B03638B4-704E-4B87-8A8A-E2E63BBC81CD}" presName="accentRepeatNode" presStyleLbl="solidFgAcc1" presStyleIdx="0" presStyleCnt="3"/>
      <dgm:spPr/>
    </dgm:pt>
    <dgm:pt modelId="{6188D6A5-D0FE-4FCC-A20F-F647C3F92DB1}" type="pres">
      <dgm:prSet presAssocID="{883126EC-803E-4424-A113-CDAD3D8356F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076F3C-C26B-4654-B929-CFE1579C83DA}" type="pres">
      <dgm:prSet presAssocID="{883126EC-803E-4424-A113-CDAD3D8356F4}" presName="accent_2" presStyleCnt="0"/>
      <dgm:spPr/>
    </dgm:pt>
    <dgm:pt modelId="{F36638DD-7F35-4A31-AEC7-0E87AE42174C}" type="pres">
      <dgm:prSet presAssocID="{883126EC-803E-4424-A113-CDAD3D8356F4}" presName="accentRepeatNode" presStyleLbl="solidFgAcc1" presStyleIdx="1" presStyleCnt="3"/>
      <dgm:spPr/>
    </dgm:pt>
    <dgm:pt modelId="{2A69681F-B24F-47BD-ABE7-DF9C5D64BED8}" type="pres">
      <dgm:prSet presAssocID="{349EA90F-269D-4AA7-8A02-993F95A30B5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D0D602-335F-4788-A770-51BA40609208}" type="pres">
      <dgm:prSet presAssocID="{349EA90F-269D-4AA7-8A02-993F95A30B5D}" presName="accent_3" presStyleCnt="0"/>
      <dgm:spPr/>
    </dgm:pt>
    <dgm:pt modelId="{10BB882E-9A2C-46B6-A1DA-A1C28E6EA0B2}" type="pres">
      <dgm:prSet presAssocID="{349EA90F-269D-4AA7-8A02-993F95A30B5D}" presName="accentRepeatNode" presStyleLbl="solidFgAcc1" presStyleIdx="2" presStyleCnt="3"/>
      <dgm:spPr/>
    </dgm:pt>
  </dgm:ptLst>
  <dgm:cxnLst>
    <dgm:cxn modelId="{EA58BFB8-E61B-404E-9BD4-CE303B1A853F}" type="presOf" srcId="{349EA90F-269D-4AA7-8A02-993F95A30B5D}" destId="{2A69681F-B24F-47BD-ABE7-DF9C5D64BED8}" srcOrd="0" destOrd="0" presId="urn:microsoft.com/office/officeart/2008/layout/VerticalCurvedList"/>
    <dgm:cxn modelId="{BD5C1097-9C91-481C-9AF5-1AB7C0083995}" srcId="{242A70D4-4E75-48A5-A82B-778E8E09E8FB}" destId="{883126EC-803E-4424-A113-CDAD3D8356F4}" srcOrd="1" destOrd="0" parTransId="{5B17E120-65A8-4F26-AB61-5C33C472AC50}" sibTransId="{4CB67FAA-D0BE-4C8E-A6A7-7AB583300C9F}"/>
    <dgm:cxn modelId="{AAB6D047-C7F7-401F-A7BD-4A635ADA780F}" srcId="{242A70D4-4E75-48A5-A82B-778E8E09E8FB}" destId="{349EA90F-269D-4AA7-8A02-993F95A30B5D}" srcOrd="2" destOrd="0" parTransId="{5FC048FD-3C4C-4C06-81B0-358B6E085B39}" sibTransId="{9EE5C4B4-6C89-435E-A4D0-A5E25160755A}"/>
    <dgm:cxn modelId="{53A4C675-345C-46A8-8A14-4A8DD7679358}" type="presOf" srcId="{242A70D4-4E75-48A5-A82B-778E8E09E8FB}" destId="{E58FD877-CBA4-4456-9BBE-F6E653A7ECCA}" srcOrd="0" destOrd="0" presId="urn:microsoft.com/office/officeart/2008/layout/VerticalCurvedList"/>
    <dgm:cxn modelId="{39FBB3B2-EA0B-4710-85C0-3F3C028A60B4}" srcId="{242A70D4-4E75-48A5-A82B-778E8E09E8FB}" destId="{B03638B4-704E-4B87-8A8A-E2E63BBC81CD}" srcOrd="0" destOrd="0" parTransId="{44ED1B81-E788-4808-9122-C2A445252E97}" sibTransId="{3F475FAA-AA7E-495C-864D-0FBAB97F05CB}"/>
    <dgm:cxn modelId="{50C431C7-98C5-4C1C-9571-1D6B0697347F}" type="presOf" srcId="{3F475FAA-AA7E-495C-864D-0FBAB97F05CB}" destId="{B9DA6BF9-897A-4876-8D09-DFF8247FA8CF}" srcOrd="0" destOrd="0" presId="urn:microsoft.com/office/officeart/2008/layout/VerticalCurvedList"/>
    <dgm:cxn modelId="{4CBEAA5B-6B56-4891-9926-4BD4FF6EB6DA}" type="presOf" srcId="{883126EC-803E-4424-A113-CDAD3D8356F4}" destId="{6188D6A5-D0FE-4FCC-A20F-F647C3F92DB1}" srcOrd="0" destOrd="0" presId="urn:microsoft.com/office/officeart/2008/layout/VerticalCurvedList"/>
    <dgm:cxn modelId="{678C64F4-05B3-4039-A806-F696E9F85DCB}" type="presOf" srcId="{B03638B4-704E-4B87-8A8A-E2E63BBC81CD}" destId="{1BB36B8B-3406-4033-AAC3-66B80D404115}" srcOrd="0" destOrd="0" presId="urn:microsoft.com/office/officeart/2008/layout/VerticalCurvedList"/>
    <dgm:cxn modelId="{9E9A62B6-1172-4CDA-89C1-D562639D3994}" type="presParOf" srcId="{E58FD877-CBA4-4456-9BBE-F6E653A7ECCA}" destId="{DE541102-2266-45DD-8E8E-8D1EACB81727}" srcOrd="0" destOrd="0" presId="urn:microsoft.com/office/officeart/2008/layout/VerticalCurvedList"/>
    <dgm:cxn modelId="{5AB3164E-8AD6-4AD0-BFAA-3C24B8C6E4AC}" type="presParOf" srcId="{DE541102-2266-45DD-8E8E-8D1EACB81727}" destId="{C82B19FA-1C1B-4BD4-B468-1BB694420173}" srcOrd="0" destOrd="0" presId="urn:microsoft.com/office/officeart/2008/layout/VerticalCurvedList"/>
    <dgm:cxn modelId="{28BEEAA9-FE83-4205-91F3-9F2C138D19EB}" type="presParOf" srcId="{C82B19FA-1C1B-4BD4-B468-1BB694420173}" destId="{7174DE61-3853-4E13-AC5F-1BB495A2A50A}" srcOrd="0" destOrd="0" presId="urn:microsoft.com/office/officeart/2008/layout/VerticalCurvedList"/>
    <dgm:cxn modelId="{A0CFD7BE-F701-40FB-9A85-CFB83C98A6A1}" type="presParOf" srcId="{C82B19FA-1C1B-4BD4-B468-1BB694420173}" destId="{B9DA6BF9-897A-4876-8D09-DFF8247FA8CF}" srcOrd="1" destOrd="0" presId="urn:microsoft.com/office/officeart/2008/layout/VerticalCurvedList"/>
    <dgm:cxn modelId="{C9916482-81B9-438F-832E-179A758E4A4B}" type="presParOf" srcId="{C82B19FA-1C1B-4BD4-B468-1BB694420173}" destId="{520CEAE2-FEF1-4500-B206-5667A7DDAE5D}" srcOrd="2" destOrd="0" presId="urn:microsoft.com/office/officeart/2008/layout/VerticalCurvedList"/>
    <dgm:cxn modelId="{C243ECB8-13DE-4371-960A-B1390035455E}" type="presParOf" srcId="{C82B19FA-1C1B-4BD4-B468-1BB694420173}" destId="{AC8AFCF7-21B4-4D3A-9636-A9FD5C20A533}" srcOrd="3" destOrd="0" presId="urn:microsoft.com/office/officeart/2008/layout/VerticalCurvedList"/>
    <dgm:cxn modelId="{709E8CCA-66F2-408F-B6CA-48CFFFA49D8F}" type="presParOf" srcId="{DE541102-2266-45DD-8E8E-8D1EACB81727}" destId="{1BB36B8B-3406-4033-AAC3-66B80D404115}" srcOrd="1" destOrd="0" presId="urn:microsoft.com/office/officeart/2008/layout/VerticalCurvedList"/>
    <dgm:cxn modelId="{8F7D26C9-1BB2-434E-9022-EA1050D051EE}" type="presParOf" srcId="{DE541102-2266-45DD-8E8E-8D1EACB81727}" destId="{0A230210-D9B7-43A5-A1F7-78709DAF315E}" srcOrd="2" destOrd="0" presId="urn:microsoft.com/office/officeart/2008/layout/VerticalCurvedList"/>
    <dgm:cxn modelId="{88B00BA5-7AF7-4ED9-8674-AEE23966B49D}" type="presParOf" srcId="{0A230210-D9B7-43A5-A1F7-78709DAF315E}" destId="{EDB303D5-AA21-4B54-A724-9F86FD555FAB}" srcOrd="0" destOrd="0" presId="urn:microsoft.com/office/officeart/2008/layout/VerticalCurvedList"/>
    <dgm:cxn modelId="{FCB9B39F-CCBF-43EF-8C36-38381613814F}" type="presParOf" srcId="{DE541102-2266-45DD-8E8E-8D1EACB81727}" destId="{6188D6A5-D0FE-4FCC-A20F-F647C3F92DB1}" srcOrd="3" destOrd="0" presId="urn:microsoft.com/office/officeart/2008/layout/VerticalCurvedList"/>
    <dgm:cxn modelId="{F13322DF-96F0-4D19-80EA-1E06B89180EA}" type="presParOf" srcId="{DE541102-2266-45DD-8E8E-8D1EACB81727}" destId="{6F076F3C-C26B-4654-B929-CFE1579C83DA}" srcOrd="4" destOrd="0" presId="urn:microsoft.com/office/officeart/2008/layout/VerticalCurvedList"/>
    <dgm:cxn modelId="{F5D71A08-D184-4DFA-AE3B-A92023F9B0FB}" type="presParOf" srcId="{6F076F3C-C26B-4654-B929-CFE1579C83DA}" destId="{F36638DD-7F35-4A31-AEC7-0E87AE42174C}" srcOrd="0" destOrd="0" presId="urn:microsoft.com/office/officeart/2008/layout/VerticalCurvedList"/>
    <dgm:cxn modelId="{441D0C69-C32B-47B3-BE7A-7D7C443A1BA1}" type="presParOf" srcId="{DE541102-2266-45DD-8E8E-8D1EACB81727}" destId="{2A69681F-B24F-47BD-ABE7-DF9C5D64BED8}" srcOrd="5" destOrd="0" presId="urn:microsoft.com/office/officeart/2008/layout/VerticalCurvedList"/>
    <dgm:cxn modelId="{FD94EC7B-D8AE-49EA-8ACD-FE70B14BAA16}" type="presParOf" srcId="{DE541102-2266-45DD-8E8E-8D1EACB81727}" destId="{15D0D602-335F-4788-A770-51BA40609208}" srcOrd="6" destOrd="0" presId="urn:microsoft.com/office/officeart/2008/layout/VerticalCurvedList"/>
    <dgm:cxn modelId="{1CA7A3D4-9831-4D35-B361-006CEF986F85}" type="presParOf" srcId="{15D0D602-335F-4788-A770-51BA40609208}" destId="{10BB882E-9A2C-46B6-A1DA-A1C28E6EA0B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69CA39-874C-4F50-BEB6-354EC217A61F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39BFB83-8D3F-4E1A-9044-1054DBFB510B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¿cómo hacer el puente entre este conocimiento y el conocimiento institucional?</a:t>
          </a:r>
          <a:endParaRPr lang="es-ES" dirty="0">
            <a:solidFill>
              <a:schemeClr val="bg1"/>
            </a:solidFill>
          </a:endParaRPr>
        </a:p>
      </dgm:t>
    </dgm:pt>
    <dgm:pt modelId="{AE2B30C4-06BE-46C4-A4A0-DAB4422930B4}" type="parTrans" cxnId="{7A6EA0FB-084E-4E30-9BD0-B032FDB548FB}">
      <dgm:prSet/>
      <dgm:spPr/>
      <dgm:t>
        <a:bodyPr/>
        <a:lstStyle/>
        <a:p>
          <a:endParaRPr lang="es-ES"/>
        </a:p>
      </dgm:t>
    </dgm:pt>
    <dgm:pt modelId="{5178C9EF-3623-4DE2-8E8F-563502456972}" type="sibTrans" cxnId="{7A6EA0FB-084E-4E30-9BD0-B032FDB548FB}">
      <dgm:prSet/>
      <dgm:spPr/>
      <dgm:t>
        <a:bodyPr/>
        <a:lstStyle/>
        <a:p>
          <a:endParaRPr lang="es-ES"/>
        </a:p>
      </dgm:t>
    </dgm:pt>
    <dgm:pt modelId="{6290F339-0BEA-4179-8796-DB6BEA812B10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¿como se da la apropiación del conocimiento étnico en un salón de clases, buscando una educación con significado?</a:t>
          </a:r>
          <a:endParaRPr lang="es-ES" dirty="0">
            <a:solidFill>
              <a:schemeClr val="bg1"/>
            </a:solidFill>
          </a:endParaRPr>
        </a:p>
      </dgm:t>
    </dgm:pt>
    <dgm:pt modelId="{07FBDF14-734F-466C-A97F-A0EA465790C8}" type="parTrans" cxnId="{C096C2FF-41B0-4DDC-98C7-95F9EA194F6B}">
      <dgm:prSet/>
      <dgm:spPr/>
      <dgm:t>
        <a:bodyPr/>
        <a:lstStyle/>
        <a:p>
          <a:endParaRPr lang="es-ES"/>
        </a:p>
      </dgm:t>
    </dgm:pt>
    <dgm:pt modelId="{01F68F68-9DC0-41AE-B04C-CA1187D9272C}" type="sibTrans" cxnId="{C096C2FF-41B0-4DDC-98C7-95F9EA194F6B}">
      <dgm:prSet/>
      <dgm:spPr/>
      <dgm:t>
        <a:bodyPr/>
        <a:lstStyle/>
        <a:p>
          <a:endParaRPr lang="es-ES"/>
        </a:p>
      </dgm:t>
    </dgm:pt>
    <dgm:pt modelId="{51AE5044-31EB-4860-AD09-BBAD8D7799A8}" type="pres">
      <dgm:prSet presAssocID="{5669CA39-874C-4F50-BEB6-354EC217A61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2C2BC5F4-0746-4139-A0A9-73F27C18FDE5}" type="pres">
      <dgm:prSet presAssocID="{5669CA39-874C-4F50-BEB6-354EC217A61F}" presName="dot1" presStyleLbl="alignNode1" presStyleIdx="0" presStyleCnt="10"/>
      <dgm:spPr/>
    </dgm:pt>
    <dgm:pt modelId="{E4D29C95-EE4E-4E1E-B1DC-73A1ADF434FC}" type="pres">
      <dgm:prSet presAssocID="{5669CA39-874C-4F50-BEB6-354EC217A61F}" presName="dot2" presStyleLbl="alignNode1" presStyleIdx="1" presStyleCnt="10"/>
      <dgm:spPr/>
    </dgm:pt>
    <dgm:pt modelId="{7A5C0911-6953-4E02-B613-61831603F9D3}" type="pres">
      <dgm:prSet presAssocID="{5669CA39-874C-4F50-BEB6-354EC217A61F}" presName="dot3" presStyleLbl="alignNode1" presStyleIdx="2" presStyleCnt="10"/>
      <dgm:spPr/>
    </dgm:pt>
    <dgm:pt modelId="{6B41552A-4258-48D1-B824-2D8855AF6466}" type="pres">
      <dgm:prSet presAssocID="{5669CA39-874C-4F50-BEB6-354EC217A61F}" presName="dotArrow1" presStyleLbl="alignNode1" presStyleIdx="3" presStyleCnt="10"/>
      <dgm:spPr/>
    </dgm:pt>
    <dgm:pt modelId="{9A423512-FC37-44D9-9142-3EB7281D050C}" type="pres">
      <dgm:prSet presAssocID="{5669CA39-874C-4F50-BEB6-354EC217A61F}" presName="dotArrow2" presStyleLbl="alignNode1" presStyleIdx="4" presStyleCnt="10"/>
      <dgm:spPr/>
    </dgm:pt>
    <dgm:pt modelId="{7F42EB9A-8C81-4D88-BB20-6D5B657BD7DE}" type="pres">
      <dgm:prSet presAssocID="{5669CA39-874C-4F50-BEB6-354EC217A61F}" presName="dotArrow3" presStyleLbl="alignNode1" presStyleIdx="5" presStyleCnt="10"/>
      <dgm:spPr/>
    </dgm:pt>
    <dgm:pt modelId="{55ED8D77-464C-4069-8765-FB09AA835E5D}" type="pres">
      <dgm:prSet presAssocID="{5669CA39-874C-4F50-BEB6-354EC217A61F}" presName="dotArrow4" presStyleLbl="alignNode1" presStyleIdx="6" presStyleCnt="10"/>
      <dgm:spPr/>
    </dgm:pt>
    <dgm:pt modelId="{C6C84A18-C64B-4F69-8032-B5CD37E97879}" type="pres">
      <dgm:prSet presAssocID="{5669CA39-874C-4F50-BEB6-354EC217A61F}" presName="dotArrow5" presStyleLbl="alignNode1" presStyleIdx="7" presStyleCnt="10"/>
      <dgm:spPr/>
    </dgm:pt>
    <dgm:pt modelId="{A1791E65-071F-4AEC-B037-29ECECA2FF04}" type="pres">
      <dgm:prSet presAssocID="{5669CA39-874C-4F50-BEB6-354EC217A61F}" presName="dotArrow6" presStyleLbl="alignNode1" presStyleIdx="8" presStyleCnt="10"/>
      <dgm:spPr/>
    </dgm:pt>
    <dgm:pt modelId="{855001B9-CF20-41C6-939C-CA3FCDD2C79C}" type="pres">
      <dgm:prSet presAssocID="{5669CA39-874C-4F50-BEB6-354EC217A61F}" presName="dotArrow7" presStyleLbl="alignNode1" presStyleIdx="9" presStyleCnt="10"/>
      <dgm:spPr/>
    </dgm:pt>
    <dgm:pt modelId="{099A5328-6B84-44BE-9966-665ACE8FEF2F}" type="pres">
      <dgm:prSet presAssocID="{039BFB83-8D3F-4E1A-9044-1054DBFB510B}" presName="parTx1" presStyleLbl="node1" presStyleIdx="0" presStyleCnt="2" custScaleX="112143" custScaleY="118027"/>
      <dgm:spPr/>
      <dgm:t>
        <a:bodyPr/>
        <a:lstStyle/>
        <a:p>
          <a:endParaRPr lang="es-ES"/>
        </a:p>
      </dgm:t>
    </dgm:pt>
    <dgm:pt modelId="{0C40EB14-B69C-4D61-B8A9-B80DF62AE540}" type="pres">
      <dgm:prSet presAssocID="{5178C9EF-3623-4DE2-8E8F-563502456972}" presName="picture1" presStyleCnt="0"/>
      <dgm:spPr/>
    </dgm:pt>
    <dgm:pt modelId="{A094CFC0-2264-41BB-9E60-D17655CD8480}" type="pres">
      <dgm:prSet presAssocID="{5178C9EF-3623-4DE2-8E8F-563502456972}" presName="imageRepeatNode" presStyleLbl="fgImgPlace1" presStyleIdx="0" presStyleCnt="2"/>
      <dgm:spPr/>
      <dgm:t>
        <a:bodyPr/>
        <a:lstStyle/>
        <a:p>
          <a:endParaRPr lang="es-ES"/>
        </a:p>
      </dgm:t>
    </dgm:pt>
    <dgm:pt modelId="{6B318C15-88D1-4748-953B-139D615F9616}" type="pres">
      <dgm:prSet presAssocID="{6290F339-0BEA-4179-8796-DB6BEA812B10}" presName="parTx2" presStyleLbl="node1" presStyleIdx="1" presStyleCnt="2" custScaleX="111719" custScaleY="113246"/>
      <dgm:spPr/>
      <dgm:t>
        <a:bodyPr/>
        <a:lstStyle/>
        <a:p>
          <a:endParaRPr lang="es-ES"/>
        </a:p>
      </dgm:t>
    </dgm:pt>
    <dgm:pt modelId="{BE5A226E-AB2D-4E7D-8AAF-FE7CFD0B2D8D}" type="pres">
      <dgm:prSet presAssocID="{01F68F68-9DC0-41AE-B04C-CA1187D9272C}" presName="picture2" presStyleCnt="0"/>
      <dgm:spPr/>
    </dgm:pt>
    <dgm:pt modelId="{FA28B46A-C50E-4AF8-8BC7-43437A9E25AD}" type="pres">
      <dgm:prSet presAssocID="{01F68F68-9DC0-41AE-B04C-CA1187D9272C}" presName="imageRepeatNode" presStyleLbl="fgImgPlace1" presStyleIdx="1" presStyleCnt="2"/>
      <dgm:spPr/>
      <dgm:t>
        <a:bodyPr/>
        <a:lstStyle/>
        <a:p>
          <a:endParaRPr lang="es-ES"/>
        </a:p>
      </dgm:t>
    </dgm:pt>
  </dgm:ptLst>
  <dgm:cxnLst>
    <dgm:cxn modelId="{C096C2FF-41B0-4DDC-98C7-95F9EA194F6B}" srcId="{5669CA39-874C-4F50-BEB6-354EC217A61F}" destId="{6290F339-0BEA-4179-8796-DB6BEA812B10}" srcOrd="1" destOrd="0" parTransId="{07FBDF14-734F-466C-A97F-A0EA465790C8}" sibTransId="{01F68F68-9DC0-41AE-B04C-CA1187D9272C}"/>
    <dgm:cxn modelId="{CFBF0056-FAA9-4894-A3AD-61F7DA997925}" type="presOf" srcId="{6290F339-0BEA-4179-8796-DB6BEA812B10}" destId="{6B318C15-88D1-4748-953B-139D615F9616}" srcOrd="0" destOrd="0" presId="urn:microsoft.com/office/officeart/2008/layout/AscendingPictureAccentProcess"/>
    <dgm:cxn modelId="{4AD09984-6CC4-4AF1-A0F0-8DA13AD771C7}" type="presOf" srcId="{5178C9EF-3623-4DE2-8E8F-563502456972}" destId="{A094CFC0-2264-41BB-9E60-D17655CD8480}" srcOrd="0" destOrd="0" presId="urn:microsoft.com/office/officeart/2008/layout/AscendingPictureAccentProcess"/>
    <dgm:cxn modelId="{5B4AEC9E-436B-4460-BA0A-CE2034408B92}" type="presOf" srcId="{039BFB83-8D3F-4E1A-9044-1054DBFB510B}" destId="{099A5328-6B84-44BE-9966-665ACE8FEF2F}" srcOrd="0" destOrd="0" presId="urn:microsoft.com/office/officeart/2008/layout/AscendingPictureAccentProcess"/>
    <dgm:cxn modelId="{284596CD-1D62-4DE9-9820-A15015B57357}" type="presOf" srcId="{01F68F68-9DC0-41AE-B04C-CA1187D9272C}" destId="{FA28B46A-C50E-4AF8-8BC7-43437A9E25AD}" srcOrd="0" destOrd="0" presId="urn:microsoft.com/office/officeart/2008/layout/AscendingPictureAccentProcess"/>
    <dgm:cxn modelId="{7A6EA0FB-084E-4E30-9BD0-B032FDB548FB}" srcId="{5669CA39-874C-4F50-BEB6-354EC217A61F}" destId="{039BFB83-8D3F-4E1A-9044-1054DBFB510B}" srcOrd="0" destOrd="0" parTransId="{AE2B30C4-06BE-46C4-A4A0-DAB4422930B4}" sibTransId="{5178C9EF-3623-4DE2-8E8F-563502456972}"/>
    <dgm:cxn modelId="{9048A41C-295F-4AA4-9AD0-9848C4F1380D}" type="presOf" srcId="{5669CA39-874C-4F50-BEB6-354EC217A61F}" destId="{51AE5044-31EB-4860-AD09-BBAD8D7799A8}" srcOrd="0" destOrd="0" presId="urn:microsoft.com/office/officeart/2008/layout/AscendingPictureAccentProcess"/>
    <dgm:cxn modelId="{7FE83C19-F634-4FA6-A4C3-D52A6820CBA2}" type="presParOf" srcId="{51AE5044-31EB-4860-AD09-BBAD8D7799A8}" destId="{2C2BC5F4-0746-4139-A0A9-73F27C18FDE5}" srcOrd="0" destOrd="0" presId="urn:microsoft.com/office/officeart/2008/layout/AscendingPictureAccentProcess"/>
    <dgm:cxn modelId="{105A158D-E519-45DD-B54D-54C7C79A6D79}" type="presParOf" srcId="{51AE5044-31EB-4860-AD09-BBAD8D7799A8}" destId="{E4D29C95-EE4E-4E1E-B1DC-73A1ADF434FC}" srcOrd="1" destOrd="0" presId="urn:microsoft.com/office/officeart/2008/layout/AscendingPictureAccentProcess"/>
    <dgm:cxn modelId="{AC4E392D-6406-4BA5-B14B-98CBA733B55A}" type="presParOf" srcId="{51AE5044-31EB-4860-AD09-BBAD8D7799A8}" destId="{7A5C0911-6953-4E02-B613-61831603F9D3}" srcOrd="2" destOrd="0" presId="urn:microsoft.com/office/officeart/2008/layout/AscendingPictureAccentProcess"/>
    <dgm:cxn modelId="{FF28182C-C721-4DC1-A2B4-0ACC2EF4F34A}" type="presParOf" srcId="{51AE5044-31EB-4860-AD09-BBAD8D7799A8}" destId="{6B41552A-4258-48D1-B824-2D8855AF6466}" srcOrd="3" destOrd="0" presId="urn:microsoft.com/office/officeart/2008/layout/AscendingPictureAccentProcess"/>
    <dgm:cxn modelId="{700D82D3-8717-4DA6-8EE2-B4BC901FEEDC}" type="presParOf" srcId="{51AE5044-31EB-4860-AD09-BBAD8D7799A8}" destId="{9A423512-FC37-44D9-9142-3EB7281D050C}" srcOrd="4" destOrd="0" presId="urn:microsoft.com/office/officeart/2008/layout/AscendingPictureAccentProcess"/>
    <dgm:cxn modelId="{9EDD5FDC-BD9D-437A-A1F2-1EB6D2074CF4}" type="presParOf" srcId="{51AE5044-31EB-4860-AD09-BBAD8D7799A8}" destId="{7F42EB9A-8C81-4D88-BB20-6D5B657BD7DE}" srcOrd="5" destOrd="0" presId="urn:microsoft.com/office/officeart/2008/layout/AscendingPictureAccentProcess"/>
    <dgm:cxn modelId="{BEA8ACEA-34C7-4E75-AB08-2196D281444E}" type="presParOf" srcId="{51AE5044-31EB-4860-AD09-BBAD8D7799A8}" destId="{55ED8D77-464C-4069-8765-FB09AA835E5D}" srcOrd="6" destOrd="0" presId="urn:microsoft.com/office/officeart/2008/layout/AscendingPictureAccentProcess"/>
    <dgm:cxn modelId="{CBA5565B-ED65-4AC2-A880-F06081CF20D8}" type="presParOf" srcId="{51AE5044-31EB-4860-AD09-BBAD8D7799A8}" destId="{C6C84A18-C64B-4F69-8032-B5CD37E97879}" srcOrd="7" destOrd="0" presId="urn:microsoft.com/office/officeart/2008/layout/AscendingPictureAccentProcess"/>
    <dgm:cxn modelId="{9B94A1D2-9099-43EE-8B40-0C3EA90511A9}" type="presParOf" srcId="{51AE5044-31EB-4860-AD09-BBAD8D7799A8}" destId="{A1791E65-071F-4AEC-B037-29ECECA2FF04}" srcOrd="8" destOrd="0" presId="urn:microsoft.com/office/officeart/2008/layout/AscendingPictureAccentProcess"/>
    <dgm:cxn modelId="{CC9238B1-7D89-42DA-88BE-51C408403FA4}" type="presParOf" srcId="{51AE5044-31EB-4860-AD09-BBAD8D7799A8}" destId="{855001B9-CF20-41C6-939C-CA3FCDD2C79C}" srcOrd="9" destOrd="0" presId="urn:microsoft.com/office/officeart/2008/layout/AscendingPictureAccentProcess"/>
    <dgm:cxn modelId="{7A1FAFAC-FFBB-4B58-B57D-FE98CE4C865B}" type="presParOf" srcId="{51AE5044-31EB-4860-AD09-BBAD8D7799A8}" destId="{099A5328-6B84-44BE-9966-665ACE8FEF2F}" srcOrd="10" destOrd="0" presId="urn:microsoft.com/office/officeart/2008/layout/AscendingPictureAccentProcess"/>
    <dgm:cxn modelId="{C68A2B5B-AB11-4F88-AFD9-3A39E1B8DC66}" type="presParOf" srcId="{51AE5044-31EB-4860-AD09-BBAD8D7799A8}" destId="{0C40EB14-B69C-4D61-B8A9-B80DF62AE540}" srcOrd="11" destOrd="0" presId="urn:microsoft.com/office/officeart/2008/layout/AscendingPictureAccentProcess"/>
    <dgm:cxn modelId="{6D996F1B-3F12-4F20-BCD9-D1E4A4D981DD}" type="presParOf" srcId="{0C40EB14-B69C-4D61-B8A9-B80DF62AE540}" destId="{A094CFC0-2264-41BB-9E60-D17655CD8480}" srcOrd="0" destOrd="0" presId="urn:microsoft.com/office/officeart/2008/layout/AscendingPictureAccentProcess"/>
    <dgm:cxn modelId="{0A114036-570A-4016-9356-462160AA7A96}" type="presParOf" srcId="{51AE5044-31EB-4860-AD09-BBAD8D7799A8}" destId="{6B318C15-88D1-4748-953B-139D615F9616}" srcOrd="12" destOrd="0" presId="urn:microsoft.com/office/officeart/2008/layout/AscendingPictureAccentProcess"/>
    <dgm:cxn modelId="{B1DCC527-CC6C-4E20-89A7-6B611F2013EF}" type="presParOf" srcId="{51AE5044-31EB-4860-AD09-BBAD8D7799A8}" destId="{BE5A226E-AB2D-4E7D-8AAF-FE7CFD0B2D8D}" srcOrd="13" destOrd="0" presId="urn:microsoft.com/office/officeart/2008/layout/AscendingPictureAccentProcess"/>
    <dgm:cxn modelId="{DE864B53-D000-423A-8922-8A21DA1F91D4}" type="presParOf" srcId="{BE5A226E-AB2D-4E7D-8AAF-FE7CFD0B2D8D}" destId="{FA28B46A-C50E-4AF8-8BC7-43437A9E25AD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F57C78-405A-46C3-BE65-3D543B5F8C4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13A39BA-DF5E-4CC9-A987-2640969F3E2A}">
      <dgm:prSet phldrT="[Texto]" custT="1"/>
      <dgm:spPr/>
      <dgm:t>
        <a:bodyPr/>
        <a:lstStyle/>
        <a:p>
          <a:r>
            <a:rPr lang="es-ES" sz="1800" dirty="0" smtClean="0"/>
            <a:t>Conceptual</a:t>
          </a:r>
          <a:endParaRPr lang="es-ES" sz="1800" dirty="0"/>
        </a:p>
      </dgm:t>
    </dgm:pt>
    <dgm:pt modelId="{0F25DE7C-59F6-42B7-8B60-E05222D06895}" type="parTrans" cxnId="{2FEA768F-38F0-42CD-86F9-DAA220F91B3F}">
      <dgm:prSet/>
      <dgm:spPr/>
      <dgm:t>
        <a:bodyPr/>
        <a:lstStyle/>
        <a:p>
          <a:endParaRPr lang="es-ES" sz="1800"/>
        </a:p>
      </dgm:t>
    </dgm:pt>
    <dgm:pt modelId="{ABD28423-4908-443A-B24E-77934DD27523}" type="sibTrans" cxnId="{2FEA768F-38F0-42CD-86F9-DAA220F91B3F}">
      <dgm:prSet/>
      <dgm:spPr/>
      <dgm:t>
        <a:bodyPr/>
        <a:lstStyle/>
        <a:p>
          <a:endParaRPr lang="es-ES" sz="1800"/>
        </a:p>
      </dgm:t>
    </dgm:pt>
    <dgm:pt modelId="{97985694-5E4E-4586-BDC9-D01704283F0A}">
      <dgm:prSet phldrT="[Texto]" custT="1"/>
      <dgm:spPr/>
      <dgm:t>
        <a:bodyPr/>
        <a:lstStyle/>
        <a:p>
          <a:r>
            <a:rPr lang="es-ES" sz="1800" dirty="0" smtClean="0"/>
            <a:t>Histórica</a:t>
          </a:r>
          <a:endParaRPr lang="es-ES" sz="1800" dirty="0"/>
        </a:p>
      </dgm:t>
    </dgm:pt>
    <dgm:pt modelId="{65608418-0877-47D3-A0A8-73AA769949C6}" type="parTrans" cxnId="{82B256CB-67C9-4C5A-92C2-A9BFE3802F53}">
      <dgm:prSet/>
      <dgm:spPr/>
      <dgm:t>
        <a:bodyPr/>
        <a:lstStyle/>
        <a:p>
          <a:endParaRPr lang="es-ES" sz="1800"/>
        </a:p>
      </dgm:t>
    </dgm:pt>
    <dgm:pt modelId="{2B06FBB7-00CD-4488-AD49-F0CA3006CFDE}" type="sibTrans" cxnId="{82B256CB-67C9-4C5A-92C2-A9BFE3802F53}">
      <dgm:prSet/>
      <dgm:spPr/>
      <dgm:t>
        <a:bodyPr/>
        <a:lstStyle/>
        <a:p>
          <a:endParaRPr lang="es-ES" sz="1800"/>
        </a:p>
      </dgm:t>
    </dgm:pt>
    <dgm:pt modelId="{57DEFA36-AD5C-4E08-8B5A-A02329973033}">
      <dgm:prSet phldrT="[Texto]" custT="1"/>
      <dgm:spPr/>
      <dgm:t>
        <a:bodyPr/>
        <a:lstStyle/>
        <a:p>
          <a:r>
            <a:rPr lang="es-ES" sz="1800" dirty="0" smtClean="0"/>
            <a:t>Cognitiva</a:t>
          </a:r>
          <a:endParaRPr lang="es-ES" sz="1800" dirty="0"/>
        </a:p>
      </dgm:t>
    </dgm:pt>
    <dgm:pt modelId="{03491514-FC4D-4188-8AFA-B3E7BC1BEC7E}" type="parTrans" cxnId="{13B65DF9-E7AB-4721-B2A2-0824DA8660C2}">
      <dgm:prSet/>
      <dgm:spPr/>
      <dgm:t>
        <a:bodyPr/>
        <a:lstStyle/>
        <a:p>
          <a:endParaRPr lang="es-ES" sz="1800"/>
        </a:p>
      </dgm:t>
    </dgm:pt>
    <dgm:pt modelId="{2E0149E8-2AF9-484C-8FE4-95AA73EAEF02}" type="sibTrans" cxnId="{13B65DF9-E7AB-4721-B2A2-0824DA8660C2}">
      <dgm:prSet/>
      <dgm:spPr/>
      <dgm:t>
        <a:bodyPr/>
        <a:lstStyle/>
        <a:p>
          <a:endParaRPr lang="es-ES" sz="1800"/>
        </a:p>
      </dgm:t>
    </dgm:pt>
    <dgm:pt modelId="{F6CAFCB1-7452-4A76-84D8-564BE1870861}">
      <dgm:prSet phldrT="[Texto]" custT="1"/>
      <dgm:spPr/>
      <dgm:t>
        <a:bodyPr/>
        <a:lstStyle/>
        <a:p>
          <a:r>
            <a:rPr lang="es-ES" sz="1800" dirty="0" smtClean="0"/>
            <a:t>Desafíos de lo Cotidiano</a:t>
          </a:r>
          <a:endParaRPr lang="es-ES" sz="1800" dirty="0"/>
        </a:p>
      </dgm:t>
    </dgm:pt>
    <dgm:pt modelId="{BDF5E3B2-0CFA-4BEF-93BC-CE9318D299B2}" type="parTrans" cxnId="{B8B6186E-3110-490C-A6FE-87BDD08FC60D}">
      <dgm:prSet/>
      <dgm:spPr/>
      <dgm:t>
        <a:bodyPr/>
        <a:lstStyle/>
        <a:p>
          <a:endParaRPr lang="es-ES" sz="1800"/>
        </a:p>
      </dgm:t>
    </dgm:pt>
    <dgm:pt modelId="{251DA780-DE7B-417A-9703-A4633B2D0BC1}" type="sibTrans" cxnId="{B8B6186E-3110-490C-A6FE-87BDD08FC60D}">
      <dgm:prSet/>
      <dgm:spPr/>
      <dgm:t>
        <a:bodyPr/>
        <a:lstStyle/>
        <a:p>
          <a:endParaRPr lang="es-ES" sz="1800"/>
        </a:p>
      </dgm:t>
    </dgm:pt>
    <dgm:pt modelId="{475E9671-1D5E-4913-A419-61150A5CE6D9}">
      <dgm:prSet phldrT="[Texto]" custT="1"/>
      <dgm:spPr/>
      <dgm:t>
        <a:bodyPr/>
        <a:lstStyle/>
        <a:p>
          <a:r>
            <a:rPr lang="es-ES" sz="1800" dirty="0" err="1" smtClean="0"/>
            <a:t>Epistemoló-gica</a:t>
          </a:r>
          <a:endParaRPr lang="es-ES" sz="1800" dirty="0"/>
        </a:p>
      </dgm:t>
    </dgm:pt>
    <dgm:pt modelId="{58DB775E-D0BC-4FC6-83E6-6594ED01752D}" type="parTrans" cxnId="{26E1C75F-FCDB-4E81-A88F-191F87AF35DE}">
      <dgm:prSet/>
      <dgm:spPr/>
      <dgm:t>
        <a:bodyPr/>
        <a:lstStyle/>
        <a:p>
          <a:endParaRPr lang="es-ES" sz="1800"/>
        </a:p>
      </dgm:t>
    </dgm:pt>
    <dgm:pt modelId="{5820643C-4F27-4CCB-9EA9-C8A74C98B563}" type="sibTrans" cxnId="{26E1C75F-FCDB-4E81-A88F-191F87AF35DE}">
      <dgm:prSet/>
      <dgm:spPr/>
      <dgm:t>
        <a:bodyPr/>
        <a:lstStyle/>
        <a:p>
          <a:endParaRPr lang="es-ES" sz="1800"/>
        </a:p>
      </dgm:t>
    </dgm:pt>
    <dgm:pt modelId="{C716E685-B3D8-4A94-9C01-17007EC5F7BF}">
      <dgm:prSet phldrT="[Texto]" custT="1"/>
      <dgm:spPr/>
      <dgm:t>
        <a:bodyPr/>
        <a:lstStyle/>
        <a:p>
          <a:r>
            <a:rPr lang="es-ES" sz="1800" dirty="0" smtClean="0"/>
            <a:t>Educacional</a:t>
          </a:r>
          <a:endParaRPr lang="es-ES" sz="1800" dirty="0"/>
        </a:p>
      </dgm:t>
    </dgm:pt>
    <dgm:pt modelId="{A7E8B530-633E-4283-9B59-EE892D733130}" type="parTrans" cxnId="{2AB3C79A-3DE2-456E-8C68-4929FB481BF4}">
      <dgm:prSet/>
      <dgm:spPr/>
      <dgm:t>
        <a:bodyPr/>
        <a:lstStyle/>
        <a:p>
          <a:endParaRPr lang="es-ES" sz="1800"/>
        </a:p>
      </dgm:t>
    </dgm:pt>
    <dgm:pt modelId="{1FE25D09-6017-4796-BFD2-5CAFA16DFB14}" type="sibTrans" cxnId="{2AB3C79A-3DE2-456E-8C68-4929FB481BF4}">
      <dgm:prSet/>
      <dgm:spPr/>
      <dgm:t>
        <a:bodyPr/>
        <a:lstStyle/>
        <a:p>
          <a:endParaRPr lang="es-ES" sz="1800"/>
        </a:p>
      </dgm:t>
    </dgm:pt>
    <dgm:pt modelId="{A109F347-1270-4D46-989F-88EA8A99FF03}">
      <dgm:prSet phldrT="[Texto]" custT="1"/>
      <dgm:spPr/>
      <dgm:t>
        <a:bodyPr/>
        <a:lstStyle/>
        <a:p>
          <a:r>
            <a:rPr lang="es-ES" sz="1800" dirty="0" smtClean="0"/>
            <a:t>Política</a:t>
          </a:r>
          <a:endParaRPr lang="es-ES" sz="1800" dirty="0"/>
        </a:p>
      </dgm:t>
    </dgm:pt>
    <dgm:pt modelId="{1488BC39-DFCF-470D-AFC7-9F455A715472}" type="parTrans" cxnId="{162822CE-5941-4ABC-B9E6-26F7C1D565DB}">
      <dgm:prSet/>
      <dgm:spPr/>
      <dgm:t>
        <a:bodyPr/>
        <a:lstStyle/>
        <a:p>
          <a:endParaRPr lang="es-ES" sz="1800"/>
        </a:p>
      </dgm:t>
    </dgm:pt>
    <dgm:pt modelId="{A324AFC3-53DB-41DB-973A-2725538E0609}" type="sibTrans" cxnId="{162822CE-5941-4ABC-B9E6-26F7C1D565DB}">
      <dgm:prSet/>
      <dgm:spPr/>
      <dgm:t>
        <a:bodyPr/>
        <a:lstStyle/>
        <a:p>
          <a:endParaRPr lang="es-ES" sz="1800"/>
        </a:p>
      </dgm:t>
    </dgm:pt>
    <dgm:pt modelId="{8B3B1780-6C62-4D07-8FC6-EB0BF10BFF4E}" type="pres">
      <dgm:prSet presAssocID="{AFF57C78-405A-46C3-BE65-3D543B5F8C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04A1E09-C33D-4707-B37C-AE43D73F5E98}" type="pres">
      <dgm:prSet presAssocID="{AFF57C78-405A-46C3-BE65-3D543B5F8C43}" presName="cycle" presStyleCnt="0"/>
      <dgm:spPr/>
    </dgm:pt>
    <dgm:pt modelId="{809416F9-AE84-4A4F-8E3B-099BA992212F}" type="pres">
      <dgm:prSet presAssocID="{913A39BA-DF5E-4CC9-A987-2640969F3E2A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F86C83-A48B-4455-B6F8-8E8B220D3B88}" type="pres">
      <dgm:prSet presAssocID="{ABD28423-4908-443A-B24E-77934DD27523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85914550-2166-46BA-9213-0D0EC77EE34C}" type="pres">
      <dgm:prSet presAssocID="{97985694-5E4E-4586-BDC9-D01704283F0A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56D584-1B0C-4DAE-828B-82E84897EAB4}" type="pres">
      <dgm:prSet presAssocID="{57DEFA36-AD5C-4E08-8B5A-A02329973033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8965FF-D82F-4695-BB0E-8E93F30BB0D2}" type="pres">
      <dgm:prSet presAssocID="{F6CAFCB1-7452-4A76-84D8-564BE1870861}" presName="nodeFollowingNodes" presStyleLbl="node1" presStyleIdx="3" presStyleCnt="7" custRadScaleRad="105059" custRadScaleInc="-142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57397A-DA67-4B9D-BD29-96F956301174}" type="pres">
      <dgm:prSet presAssocID="{475E9671-1D5E-4913-A419-61150A5CE6D9}" presName="nodeFollowingNodes" presStyleLbl="node1" presStyleIdx="4" presStyleCnt="7" custRadScaleRad="100054" custRadScaleInc="64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DCFC07-52BB-44AB-BAF9-D1EF9EF9D94B}" type="pres">
      <dgm:prSet presAssocID="{A109F347-1270-4D46-989F-88EA8A99FF03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F22F14-7132-44EC-94E1-B41C84280860}" type="pres">
      <dgm:prSet presAssocID="{C716E685-B3D8-4A94-9C01-17007EC5F7BF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7672A70-4118-407F-8DCC-EC877475DFDC}" type="presOf" srcId="{57DEFA36-AD5C-4E08-8B5A-A02329973033}" destId="{3A56D584-1B0C-4DAE-828B-82E84897EAB4}" srcOrd="0" destOrd="0" presId="urn:microsoft.com/office/officeart/2005/8/layout/cycle3"/>
    <dgm:cxn modelId="{82B256CB-67C9-4C5A-92C2-A9BFE3802F53}" srcId="{AFF57C78-405A-46C3-BE65-3D543B5F8C43}" destId="{97985694-5E4E-4586-BDC9-D01704283F0A}" srcOrd="1" destOrd="0" parTransId="{65608418-0877-47D3-A0A8-73AA769949C6}" sibTransId="{2B06FBB7-00CD-4488-AD49-F0CA3006CFDE}"/>
    <dgm:cxn modelId="{B8B6186E-3110-490C-A6FE-87BDD08FC60D}" srcId="{AFF57C78-405A-46C3-BE65-3D543B5F8C43}" destId="{F6CAFCB1-7452-4A76-84D8-564BE1870861}" srcOrd="3" destOrd="0" parTransId="{BDF5E3B2-0CFA-4BEF-93BC-CE9318D299B2}" sibTransId="{251DA780-DE7B-417A-9703-A4633B2D0BC1}"/>
    <dgm:cxn modelId="{2AB3C79A-3DE2-456E-8C68-4929FB481BF4}" srcId="{AFF57C78-405A-46C3-BE65-3D543B5F8C43}" destId="{C716E685-B3D8-4A94-9C01-17007EC5F7BF}" srcOrd="6" destOrd="0" parTransId="{A7E8B530-633E-4283-9B59-EE892D733130}" sibTransId="{1FE25D09-6017-4796-BFD2-5CAFA16DFB14}"/>
    <dgm:cxn modelId="{C5EF707A-BD08-4A17-965A-21DB3C81799D}" type="presOf" srcId="{A109F347-1270-4D46-989F-88EA8A99FF03}" destId="{37DCFC07-52BB-44AB-BAF9-D1EF9EF9D94B}" srcOrd="0" destOrd="0" presId="urn:microsoft.com/office/officeart/2005/8/layout/cycle3"/>
    <dgm:cxn modelId="{B89A78FF-1BA7-44A9-BDC6-CAB234AE8758}" type="presOf" srcId="{97985694-5E4E-4586-BDC9-D01704283F0A}" destId="{85914550-2166-46BA-9213-0D0EC77EE34C}" srcOrd="0" destOrd="0" presId="urn:microsoft.com/office/officeart/2005/8/layout/cycle3"/>
    <dgm:cxn modelId="{D035DC17-D0E3-4E76-9477-7C1970E8B266}" type="presOf" srcId="{475E9671-1D5E-4913-A419-61150A5CE6D9}" destId="{4A57397A-DA67-4B9D-BD29-96F956301174}" srcOrd="0" destOrd="0" presId="urn:microsoft.com/office/officeart/2005/8/layout/cycle3"/>
    <dgm:cxn modelId="{CABA8785-BC09-4F69-91BC-75083F58D1DC}" type="presOf" srcId="{AFF57C78-405A-46C3-BE65-3D543B5F8C43}" destId="{8B3B1780-6C62-4D07-8FC6-EB0BF10BFF4E}" srcOrd="0" destOrd="0" presId="urn:microsoft.com/office/officeart/2005/8/layout/cycle3"/>
    <dgm:cxn modelId="{9D765E31-6CD9-4B92-AF75-FE9664FE34EB}" type="presOf" srcId="{F6CAFCB1-7452-4A76-84D8-564BE1870861}" destId="{AB8965FF-D82F-4695-BB0E-8E93F30BB0D2}" srcOrd="0" destOrd="0" presId="urn:microsoft.com/office/officeart/2005/8/layout/cycle3"/>
    <dgm:cxn modelId="{CD897339-D2C3-44C5-A016-A69C718E93D8}" type="presOf" srcId="{913A39BA-DF5E-4CC9-A987-2640969F3E2A}" destId="{809416F9-AE84-4A4F-8E3B-099BA992212F}" srcOrd="0" destOrd="0" presId="urn:microsoft.com/office/officeart/2005/8/layout/cycle3"/>
    <dgm:cxn modelId="{95299947-9BB3-4985-9E1D-DBA715A6BCA1}" type="presOf" srcId="{ABD28423-4908-443A-B24E-77934DD27523}" destId="{F7F86C83-A48B-4455-B6F8-8E8B220D3B88}" srcOrd="0" destOrd="0" presId="urn:microsoft.com/office/officeart/2005/8/layout/cycle3"/>
    <dgm:cxn modelId="{5683FEBE-18E0-4A22-8C57-D7A81E805EF1}" type="presOf" srcId="{C716E685-B3D8-4A94-9C01-17007EC5F7BF}" destId="{14F22F14-7132-44EC-94E1-B41C84280860}" srcOrd="0" destOrd="0" presId="urn:microsoft.com/office/officeart/2005/8/layout/cycle3"/>
    <dgm:cxn modelId="{26E1C75F-FCDB-4E81-A88F-191F87AF35DE}" srcId="{AFF57C78-405A-46C3-BE65-3D543B5F8C43}" destId="{475E9671-1D5E-4913-A419-61150A5CE6D9}" srcOrd="4" destOrd="0" parTransId="{58DB775E-D0BC-4FC6-83E6-6594ED01752D}" sibTransId="{5820643C-4F27-4CCB-9EA9-C8A74C98B563}"/>
    <dgm:cxn modelId="{162822CE-5941-4ABC-B9E6-26F7C1D565DB}" srcId="{AFF57C78-405A-46C3-BE65-3D543B5F8C43}" destId="{A109F347-1270-4D46-989F-88EA8A99FF03}" srcOrd="5" destOrd="0" parTransId="{1488BC39-DFCF-470D-AFC7-9F455A715472}" sibTransId="{A324AFC3-53DB-41DB-973A-2725538E0609}"/>
    <dgm:cxn modelId="{13B65DF9-E7AB-4721-B2A2-0824DA8660C2}" srcId="{AFF57C78-405A-46C3-BE65-3D543B5F8C43}" destId="{57DEFA36-AD5C-4E08-8B5A-A02329973033}" srcOrd="2" destOrd="0" parTransId="{03491514-FC4D-4188-8AFA-B3E7BC1BEC7E}" sibTransId="{2E0149E8-2AF9-484C-8FE4-95AA73EAEF02}"/>
    <dgm:cxn modelId="{2FEA768F-38F0-42CD-86F9-DAA220F91B3F}" srcId="{AFF57C78-405A-46C3-BE65-3D543B5F8C43}" destId="{913A39BA-DF5E-4CC9-A987-2640969F3E2A}" srcOrd="0" destOrd="0" parTransId="{0F25DE7C-59F6-42B7-8B60-E05222D06895}" sibTransId="{ABD28423-4908-443A-B24E-77934DD27523}"/>
    <dgm:cxn modelId="{2DCF045B-4FD4-45F4-8C14-677FD23433BE}" type="presParOf" srcId="{8B3B1780-6C62-4D07-8FC6-EB0BF10BFF4E}" destId="{104A1E09-C33D-4707-B37C-AE43D73F5E98}" srcOrd="0" destOrd="0" presId="urn:microsoft.com/office/officeart/2005/8/layout/cycle3"/>
    <dgm:cxn modelId="{A814C631-0BE1-44C5-AA56-74368815FA31}" type="presParOf" srcId="{104A1E09-C33D-4707-B37C-AE43D73F5E98}" destId="{809416F9-AE84-4A4F-8E3B-099BA992212F}" srcOrd="0" destOrd="0" presId="urn:microsoft.com/office/officeart/2005/8/layout/cycle3"/>
    <dgm:cxn modelId="{BF36700B-7A25-4A55-B70F-0DDC8C3F6D4B}" type="presParOf" srcId="{104A1E09-C33D-4707-B37C-AE43D73F5E98}" destId="{F7F86C83-A48B-4455-B6F8-8E8B220D3B88}" srcOrd="1" destOrd="0" presId="urn:microsoft.com/office/officeart/2005/8/layout/cycle3"/>
    <dgm:cxn modelId="{58AF260C-A99B-4794-A23F-55D16DD3E1E2}" type="presParOf" srcId="{104A1E09-C33D-4707-B37C-AE43D73F5E98}" destId="{85914550-2166-46BA-9213-0D0EC77EE34C}" srcOrd="2" destOrd="0" presId="urn:microsoft.com/office/officeart/2005/8/layout/cycle3"/>
    <dgm:cxn modelId="{FD39C5FA-4343-43A8-9FD0-ACB30A53B61D}" type="presParOf" srcId="{104A1E09-C33D-4707-B37C-AE43D73F5E98}" destId="{3A56D584-1B0C-4DAE-828B-82E84897EAB4}" srcOrd="3" destOrd="0" presId="urn:microsoft.com/office/officeart/2005/8/layout/cycle3"/>
    <dgm:cxn modelId="{24F41E02-9665-4B85-A298-592A50BB4C60}" type="presParOf" srcId="{104A1E09-C33D-4707-B37C-AE43D73F5E98}" destId="{AB8965FF-D82F-4695-BB0E-8E93F30BB0D2}" srcOrd="4" destOrd="0" presId="urn:microsoft.com/office/officeart/2005/8/layout/cycle3"/>
    <dgm:cxn modelId="{27DFE0D1-8969-4A4D-A98F-ABDE1A9BB432}" type="presParOf" srcId="{104A1E09-C33D-4707-B37C-AE43D73F5E98}" destId="{4A57397A-DA67-4B9D-BD29-96F956301174}" srcOrd="5" destOrd="0" presId="urn:microsoft.com/office/officeart/2005/8/layout/cycle3"/>
    <dgm:cxn modelId="{44DAB478-D8FD-4E58-BD23-0D6DA23417D0}" type="presParOf" srcId="{104A1E09-C33D-4707-B37C-AE43D73F5E98}" destId="{37DCFC07-52BB-44AB-BAF9-D1EF9EF9D94B}" srcOrd="6" destOrd="0" presId="urn:microsoft.com/office/officeart/2005/8/layout/cycle3"/>
    <dgm:cxn modelId="{36F9DC2D-B447-4E70-A7EB-C777AA5A2A0C}" type="presParOf" srcId="{104A1E09-C33D-4707-B37C-AE43D73F5E98}" destId="{14F22F14-7132-44EC-94E1-B41C84280860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A6BF9-897A-4876-8D09-DFF8247FA8CF}">
      <dsp:nvSpPr>
        <dsp:cNvPr id="0" name=""/>
        <dsp:cNvSpPr/>
      </dsp:nvSpPr>
      <dsp:spPr>
        <a:xfrm>
          <a:off x="-4965981" y="-760907"/>
          <a:ext cx="5914303" cy="5914303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36B8B-3406-4033-AAC3-66B80D404115}">
      <dsp:nvSpPr>
        <dsp:cNvPr id="0" name=""/>
        <dsp:cNvSpPr/>
      </dsp:nvSpPr>
      <dsp:spPr>
        <a:xfrm>
          <a:off x="609918" y="439248"/>
          <a:ext cx="6338146" cy="8784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30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>
              <a:solidFill>
                <a:schemeClr val="bg1"/>
              </a:solidFill>
            </a:rPr>
            <a:t>Parte de la </a:t>
          </a:r>
          <a:r>
            <a:rPr lang="es-ES" sz="2100" kern="1200" dirty="0" err="1" smtClean="0">
              <a:solidFill>
                <a:schemeClr val="bg1"/>
              </a:solidFill>
            </a:rPr>
            <a:t>Etnociencia</a:t>
          </a:r>
          <a:r>
            <a:rPr lang="es-ES" sz="2100" kern="1200" dirty="0" smtClean="0">
              <a:solidFill>
                <a:schemeClr val="bg1"/>
              </a:solidFill>
            </a:rPr>
            <a:t> (que estaría dentro de la investigación antropológica)</a:t>
          </a:r>
          <a:endParaRPr lang="es-ES" sz="2100" kern="1200" dirty="0"/>
        </a:p>
      </dsp:txBody>
      <dsp:txXfrm>
        <a:off x="609918" y="439248"/>
        <a:ext cx="6338146" cy="878497"/>
      </dsp:txXfrm>
    </dsp:sp>
    <dsp:sp modelId="{EDB303D5-AA21-4B54-A724-9F86FD555FAB}">
      <dsp:nvSpPr>
        <dsp:cNvPr id="0" name=""/>
        <dsp:cNvSpPr/>
      </dsp:nvSpPr>
      <dsp:spPr>
        <a:xfrm>
          <a:off x="60857" y="329436"/>
          <a:ext cx="1098122" cy="1098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8D6A5-D0FE-4FCC-A20F-F647C3F92DB1}">
      <dsp:nvSpPr>
        <dsp:cNvPr id="0" name=""/>
        <dsp:cNvSpPr/>
      </dsp:nvSpPr>
      <dsp:spPr>
        <a:xfrm>
          <a:off x="929252" y="1756995"/>
          <a:ext cx="6018812" cy="8784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30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>
              <a:solidFill>
                <a:schemeClr val="bg1"/>
              </a:solidFill>
            </a:rPr>
            <a:t>Como una investigación en Historia de la Matemática</a:t>
          </a:r>
          <a:endParaRPr lang="es-ES" sz="2100" kern="1200" dirty="0"/>
        </a:p>
      </dsp:txBody>
      <dsp:txXfrm>
        <a:off x="929252" y="1756995"/>
        <a:ext cx="6018812" cy="878497"/>
      </dsp:txXfrm>
    </dsp:sp>
    <dsp:sp modelId="{F36638DD-7F35-4A31-AEC7-0E87AE42174C}">
      <dsp:nvSpPr>
        <dsp:cNvPr id="0" name=""/>
        <dsp:cNvSpPr/>
      </dsp:nvSpPr>
      <dsp:spPr>
        <a:xfrm>
          <a:off x="380191" y="1647183"/>
          <a:ext cx="1098122" cy="1098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9681F-B24F-47BD-ABE7-DF9C5D64BED8}">
      <dsp:nvSpPr>
        <dsp:cNvPr id="0" name=""/>
        <dsp:cNvSpPr/>
      </dsp:nvSpPr>
      <dsp:spPr>
        <a:xfrm>
          <a:off x="609918" y="3074741"/>
          <a:ext cx="6338146" cy="8784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730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>
              <a:solidFill>
                <a:schemeClr val="bg1"/>
              </a:solidFill>
            </a:rPr>
            <a:t>Teoría Educacional (referencia de paradigma según Kuhn)</a:t>
          </a:r>
          <a:endParaRPr lang="es-ES" sz="2100" kern="1200" dirty="0"/>
        </a:p>
      </dsp:txBody>
      <dsp:txXfrm>
        <a:off x="609918" y="3074741"/>
        <a:ext cx="6338146" cy="878497"/>
      </dsp:txXfrm>
    </dsp:sp>
    <dsp:sp modelId="{10BB882E-9A2C-46B6-A1DA-A1C28E6EA0B2}">
      <dsp:nvSpPr>
        <dsp:cNvPr id="0" name=""/>
        <dsp:cNvSpPr/>
      </dsp:nvSpPr>
      <dsp:spPr>
        <a:xfrm>
          <a:off x="60857" y="2964929"/>
          <a:ext cx="1098122" cy="1098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BC5F4-0746-4139-A0A9-73F27C18FDE5}">
      <dsp:nvSpPr>
        <dsp:cNvPr id="0" name=""/>
        <dsp:cNvSpPr/>
      </dsp:nvSpPr>
      <dsp:spPr>
        <a:xfrm>
          <a:off x="2514787" y="3080624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29C95-EE4E-4E1E-B1DC-73A1ADF434FC}">
      <dsp:nvSpPr>
        <dsp:cNvPr id="0" name=""/>
        <dsp:cNvSpPr/>
      </dsp:nvSpPr>
      <dsp:spPr>
        <a:xfrm>
          <a:off x="2347339" y="3348967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0911-6953-4E02-B613-61831603F9D3}">
      <dsp:nvSpPr>
        <dsp:cNvPr id="0" name=""/>
        <dsp:cNvSpPr/>
      </dsp:nvSpPr>
      <dsp:spPr>
        <a:xfrm>
          <a:off x="2147779" y="3581294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1552A-4258-48D1-B824-2D8855AF6466}">
      <dsp:nvSpPr>
        <dsp:cNvPr id="0" name=""/>
        <dsp:cNvSpPr/>
      </dsp:nvSpPr>
      <dsp:spPr>
        <a:xfrm>
          <a:off x="2386334" y="379951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23512-FC37-44D9-9142-3EB7281D050C}">
      <dsp:nvSpPr>
        <dsp:cNvPr id="0" name=""/>
        <dsp:cNvSpPr/>
      </dsp:nvSpPr>
      <dsp:spPr>
        <a:xfrm>
          <a:off x="2641710" y="227772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42EB9A-8C81-4D88-BB20-6D5B657BD7DE}">
      <dsp:nvSpPr>
        <dsp:cNvPr id="0" name=""/>
        <dsp:cNvSpPr/>
      </dsp:nvSpPr>
      <dsp:spPr>
        <a:xfrm>
          <a:off x="2896321" y="75593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D8D77-464C-4069-8765-FB09AA835E5D}">
      <dsp:nvSpPr>
        <dsp:cNvPr id="0" name=""/>
        <dsp:cNvSpPr/>
      </dsp:nvSpPr>
      <dsp:spPr>
        <a:xfrm>
          <a:off x="3150933" y="227772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84A18-C64B-4F69-8032-B5CD37E97879}">
      <dsp:nvSpPr>
        <dsp:cNvPr id="0" name=""/>
        <dsp:cNvSpPr/>
      </dsp:nvSpPr>
      <dsp:spPr>
        <a:xfrm>
          <a:off x="3406309" y="379951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91E65-071F-4AEC-B037-29ECECA2FF04}">
      <dsp:nvSpPr>
        <dsp:cNvPr id="0" name=""/>
        <dsp:cNvSpPr/>
      </dsp:nvSpPr>
      <dsp:spPr>
        <a:xfrm>
          <a:off x="2896321" y="396691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001B9-CF20-41C6-939C-CA3FCDD2C79C}">
      <dsp:nvSpPr>
        <dsp:cNvPr id="0" name=""/>
        <dsp:cNvSpPr/>
      </dsp:nvSpPr>
      <dsp:spPr>
        <a:xfrm>
          <a:off x="2896321" y="717789"/>
          <a:ext cx="191149" cy="19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A5328-6B84-44BE-9966-665ACE8FEF2F}">
      <dsp:nvSpPr>
        <dsp:cNvPr id="0" name=""/>
        <dsp:cNvSpPr/>
      </dsp:nvSpPr>
      <dsp:spPr>
        <a:xfrm>
          <a:off x="1090817" y="4179824"/>
          <a:ext cx="4623338" cy="13051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642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solidFill>
                <a:schemeClr val="bg1"/>
              </a:solidFill>
            </a:rPr>
            <a:t>¿cómo hacer el puente entre este conocimiento y el conocimiento institucional?</a:t>
          </a:r>
          <a:endParaRPr lang="es-ES" sz="1700" kern="1200" dirty="0">
            <a:solidFill>
              <a:schemeClr val="bg1"/>
            </a:solidFill>
          </a:endParaRPr>
        </a:p>
      </dsp:txBody>
      <dsp:txXfrm>
        <a:off x="1154531" y="4243538"/>
        <a:ext cx="4495910" cy="1177756"/>
      </dsp:txXfrm>
    </dsp:sp>
    <dsp:sp modelId="{A094CFC0-2264-41BB-9E60-D17655CD8480}">
      <dsp:nvSpPr>
        <dsp:cNvPr id="0" name=""/>
        <dsp:cNvSpPr/>
      </dsp:nvSpPr>
      <dsp:spPr>
        <a:xfrm>
          <a:off x="198052" y="3195983"/>
          <a:ext cx="1911497" cy="191137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18C15-88D1-4748-953B-139D615F9616}">
      <dsp:nvSpPr>
        <dsp:cNvPr id="0" name=""/>
        <dsp:cNvSpPr/>
      </dsp:nvSpPr>
      <dsp:spPr>
        <a:xfrm>
          <a:off x="2842078" y="2043285"/>
          <a:ext cx="4605858" cy="12523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642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solidFill>
                <a:schemeClr val="bg1"/>
              </a:solidFill>
            </a:rPr>
            <a:t>¿como se da la apropiación del conocimiento étnico en un salón de clases, buscando una educación con significado?</a:t>
          </a:r>
          <a:endParaRPr lang="es-ES" sz="1700" kern="1200" dirty="0">
            <a:solidFill>
              <a:schemeClr val="bg1"/>
            </a:solidFill>
          </a:endParaRPr>
        </a:p>
      </dsp:txBody>
      <dsp:txXfrm>
        <a:off x="2903211" y="2104418"/>
        <a:ext cx="4483592" cy="1130048"/>
      </dsp:txXfrm>
    </dsp:sp>
    <dsp:sp modelId="{FA28B46A-C50E-4AF8-8BC7-43437A9E25AD}">
      <dsp:nvSpPr>
        <dsp:cNvPr id="0" name=""/>
        <dsp:cNvSpPr/>
      </dsp:nvSpPr>
      <dsp:spPr>
        <a:xfrm>
          <a:off x="1940573" y="1033009"/>
          <a:ext cx="1911497" cy="191137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22EBD-F8C7-4635-AAA4-D94F162F4624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8F5D0-1C3F-443B-B38A-7CF3590A39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00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12555-C2CB-4A11-BDF2-BC7AADE2B14F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113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8F5D0-1C3F-443B-B38A-7CF3590A3981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25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60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955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204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04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9572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87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678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691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90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0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391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19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670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65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417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10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2911C-928D-4266-9868-8C4FE12F3A1E}" type="datetimeFigureOut">
              <a:rPr lang="es-MX" smtClean="0"/>
              <a:t>08/08/2013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63B8E1F-9343-43F6-8555-8C8BB5CAF4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82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  <p:sldLayoutId id="2147484025" r:id="rId13"/>
    <p:sldLayoutId id="2147484026" r:id="rId14"/>
    <p:sldLayoutId id="2147484027" r:id="rId15"/>
    <p:sldLayoutId id="21474840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7077" y="839029"/>
            <a:ext cx="9843351" cy="2387600"/>
          </a:xfrm>
        </p:spPr>
        <p:txBody>
          <a:bodyPr>
            <a:noAutofit/>
          </a:bodyPr>
          <a:lstStyle/>
          <a:p>
            <a:pPr algn="ctr"/>
            <a:r>
              <a:rPr lang="es-GT" sz="5000" b="1" cap="none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Etnomatemática</a:t>
            </a:r>
            <a:r>
              <a:rPr lang="es-GT" sz="5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es-GT" sz="50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mecanismo</a:t>
            </a:r>
            <a:r>
              <a:rPr lang="es-GT" sz="5000" b="1" cap="none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para el Fortalecimiento de la EBI en Guatemala</a:t>
            </a:r>
            <a:endParaRPr lang="es-MX" sz="5000" b="1" cap="none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98396" y="4671453"/>
            <a:ext cx="9558175" cy="2051318"/>
          </a:xfrm>
        </p:spPr>
        <p:txBody>
          <a:bodyPr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s-GT" sz="3600" b="1" cap="none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DOMINGO YOJCOM ROCCHÉ, PhD.</a:t>
            </a:r>
          </a:p>
          <a:p>
            <a:pPr algn="ctr">
              <a:lnSpc>
                <a:spcPct val="100000"/>
              </a:lnSpc>
            </a:pPr>
            <a:r>
              <a:rPr lang="es-GT" sz="3600" b="1" cap="none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Coordinador de </a:t>
            </a:r>
            <a:r>
              <a:rPr lang="es-GT" sz="3600" b="1" cap="none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La Red Latinoamericana de Etnomatemática en Guatemala</a:t>
            </a:r>
            <a:endParaRPr lang="es-GT" sz="3600" b="1" cap="none" dirty="0" smtClean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>
              <a:lnSpc>
                <a:spcPct val="100000"/>
              </a:lnSpc>
            </a:pPr>
            <a:r>
              <a:rPr lang="es-GT" sz="3600" b="1" cap="none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E-mail: guatemala@etnomatematica.org</a:t>
            </a:r>
            <a:endParaRPr lang="es-MX" sz="3600" b="1" cap="none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99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de nube"/>
          <p:cNvSpPr/>
          <p:nvPr/>
        </p:nvSpPr>
        <p:spPr>
          <a:xfrm>
            <a:off x="3071663" y="548679"/>
            <a:ext cx="6535975" cy="179527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¿Cómo se puede entender la Etnomatemática?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2207567" y="2780927"/>
            <a:ext cx="8636444" cy="3297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MX" sz="2400" dirty="0"/>
              <a:t>ETNO = Ambiente natural, social, cultural e imaginario.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MATEMA = De explicar, aprender, conocer, tratar con.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TICA = Modos, estilos, artes, técnicas (</a:t>
            </a:r>
            <a:r>
              <a:rPr lang="es-MX" sz="2400" dirty="0" err="1"/>
              <a:t>D’Ambrosio</a:t>
            </a:r>
            <a:r>
              <a:rPr lang="es-MX" sz="2400" dirty="0"/>
              <a:t>, 2002</a:t>
            </a:r>
            <a:r>
              <a:rPr lang="es-MX" sz="2400" dirty="0" smtClean="0"/>
              <a:t>)</a:t>
            </a:r>
            <a:endParaRPr lang="es-MX" sz="2400" dirty="0"/>
          </a:p>
          <a:p>
            <a:pPr algn="ctr"/>
            <a:endParaRPr lang="es-ES" sz="24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617034827"/>
              </p:ext>
            </p:extLst>
          </p:nvPr>
        </p:nvGraphicFramePr>
        <p:xfrm>
          <a:off x="2986943" y="1403797"/>
          <a:ext cx="6792416" cy="5142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 redondeado"/>
          <p:cNvSpPr/>
          <p:nvPr/>
        </p:nvSpPr>
        <p:spPr>
          <a:xfrm>
            <a:off x="7392473" y="238507"/>
            <a:ext cx="469512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Dimensiones de la Etnomatemática (</a:t>
            </a:r>
            <a:r>
              <a:rPr lang="es-ES" sz="2000" dirty="0" err="1"/>
              <a:t>D’Ambrosio</a:t>
            </a:r>
            <a:r>
              <a:rPr lang="es-ES" sz="2000" dirty="0"/>
              <a:t>, 2002)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26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GT" dirty="0" smtClean="0"/>
              <a:t>La diversidad en la Construcción Social del Conocimiento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81" y="2528257"/>
            <a:ext cx="3565838" cy="356583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671255" y="4962729"/>
            <a:ext cx="5009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400" dirty="0" smtClean="0"/>
              <a:t>En una hoja multiplique 672 X 49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84223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2156" y="348244"/>
            <a:ext cx="8911687" cy="672807"/>
          </a:xfrm>
        </p:spPr>
        <p:txBody>
          <a:bodyPr>
            <a:normAutofit/>
          </a:bodyPr>
          <a:lstStyle/>
          <a:p>
            <a:r>
              <a:rPr lang="es-GT" sz="3000" dirty="0" smtClean="0"/>
              <a:t>Ejemplo: la multiplicación en algunas culturas</a:t>
            </a:r>
            <a:endParaRPr lang="es-MX" sz="30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7193" y="1838383"/>
            <a:ext cx="3268725" cy="180336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924" y="4647869"/>
            <a:ext cx="3096801" cy="192508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8000" y="1880313"/>
            <a:ext cx="3770264" cy="16663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2453" y="4314068"/>
            <a:ext cx="2276403" cy="2469599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062102" y="3940743"/>
            <a:ext cx="293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“Belga” No. 2</a:t>
            </a:r>
            <a:endParaRPr lang="es-MX" sz="2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3201439" y="1254066"/>
            <a:ext cx="293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“Belga” No. 1</a:t>
            </a:r>
            <a:endParaRPr lang="es-MX" sz="2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7036365" y="1271017"/>
            <a:ext cx="3490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de Corte Decimal</a:t>
            </a:r>
            <a:endParaRPr lang="es-MX" sz="2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052453" y="3796630"/>
            <a:ext cx="2087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“Ruso”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297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4255" y="826107"/>
            <a:ext cx="2048159" cy="260084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541" y="920734"/>
            <a:ext cx="3723661" cy="229898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524258" y="271946"/>
            <a:ext cx="3677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de Fourier (Francia)</a:t>
            </a:r>
            <a:endParaRPr lang="es-MX" sz="2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011511" y="255188"/>
            <a:ext cx="4751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de Nicómaco de Alejandría</a:t>
            </a:r>
            <a:endParaRPr lang="es-MX" sz="20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8674" y="4302911"/>
            <a:ext cx="2080052" cy="229798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4197" y="4302911"/>
            <a:ext cx="4649965" cy="2119051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899885" y="3709293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Egipcio</a:t>
            </a:r>
            <a:endParaRPr lang="es-MX" sz="2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123995" y="3709293"/>
            <a:ext cx="2526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Musulmán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29579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967" y="2731171"/>
            <a:ext cx="3836672" cy="216146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3501" y="2256047"/>
            <a:ext cx="2569608" cy="311171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095482" y="1133341"/>
            <a:ext cx="5392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GT" sz="2000" dirty="0" smtClean="0"/>
              <a:t>Método o disposición de “Charles Martel”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29941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47528" y="404664"/>
            <a:ext cx="8686800" cy="838200"/>
          </a:xfrm>
        </p:spPr>
        <p:txBody>
          <a:bodyPr/>
          <a:lstStyle/>
          <a:p>
            <a:r>
              <a:rPr lang="es-ES" cap="none" dirty="0" smtClean="0">
                <a:latin typeface="Times New Roman" pitchFamily="18" charset="0"/>
                <a:cs typeface="Times New Roman" pitchFamily="18" charset="0"/>
              </a:rPr>
              <a:t>Referencia</a:t>
            </a:r>
            <a:endParaRPr lang="es-ES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47528" y="1484785"/>
            <a:ext cx="8686800" cy="5122077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s-ES" sz="1800" dirty="0" err="1">
                <a:solidFill>
                  <a:schemeClr val="bg1"/>
                </a:solidFill>
              </a:rPr>
              <a:t>D’Ambrosio</a:t>
            </a:r>
            <a:r>
              <a:rPr lang="es-ES" sz="1800" dirty="0">
                <a:solidFill>
                  <a:schemeClr val="bg1"/>
                </a:solidFill>
              </a:rPr>
              <a:t>, U. (2011). </a:t>
            </a:r>
            <a:r>
              <a:rPr lang="es-ES" sz="1800" i="1" dirty="0" err="1">
                <a:solidFill>
                  <a:schemeClr val="bg1"/>
                </a:solidFill>
              </a:rPr>
              <a:t>Educação</a:t>
            </a:r>
            <a:r>
              <a:rPr lang="es-ES" sz="1800" i="1" dirty="0">
                <a:solidFill>
                  <a:schemeClr val="bg1"/>
                </a:solidFill>
              </a:rPr>
              <a:t> </a:t>
            </a:r>
            <a:r>
              <a:rPr lang="es-ES" sz="1800" i="1" dirty="0" err="1">
                <a:solidFill>
                  <a:schemeClr val="bg1"/>
                </a:solidFill>
              </a:rPr>
              <a:t>pa</a:t>
            </a:r>
            <a:r>
              <a:rPr lang="pt-BR" sz="1800" i="1" dirty="0" err="1">
                <a:solidFill>
                  <a:schemeClr val="bg1"/>
                </a:solidFill>
              </a:rPr>
              <a:t>ra</a:t>
            </a:r>
            <a:r>
              <a:rPr lang="pt-BR" sz="1800" i="1" dirty="0">
                <a:solidFill>
                  <a:schemeClr val="bg1"/>
                </a:solidFill>
              </a:rPr>
              <a:t> uma sociedade em transição</a:t>
            </a:r>
            <a:r>
              <a:rPr lang="pt-BR" sz="1800" dirty="0">
                <a:solidFill>
                  <a:schemeClr val="bg1"/>
                </a:solidFill>
              </a:rPr>
              <a:t>. Natal: Editora da EFRN.</a:t>
            </a:r>
            <a:endParaRPr lang="es-ES" sz="1800" dirty="0">
              <a:solidFill>
                <a:schemeClr val="bg1"/>
              </a:solidFill>
            </a:endParaRPr>
          </a:p>
          <a:p>
            <a:r>
              <a:rPr lang="pt-BR" sz="1800" dirty="0">
                <a:solidFill>
                  <a:schemeClr val="bg1"/>
                </a:solidFill>
              </a:rPr>
              <a:t>D’Ambrosio, U. (2002). </a:t>
            </a:r>
            <a:r>
              <a:rPr lang="pt-BR" sz="1800" i="1" dirty="0">
                <a:solidFill>
                  <a:schemeClr val="bg1"/>
                </a:solidFill>
              </a:rPr>
              <a:t>Etnomatemática: Elo Entre As Tradições e a Modernidade</a:t>
            </a:r>
            <a:r>
              <a:rPr lang="pt-BR" sz="1800" dirty="0">
                <a:solidFill>
                  <a:schemeClr val="bg1"/>
                </a:solidFill>
              </a:rPr>
              <a:t>. Belo Horizonte: Autêntica.</a:t>
            </a:r>
            <a:endParaRPr lang="es-ES" sz="1800" dirty="0">
              <a:solidFill>
                <a:schemeClr val="bg1"/>
              </a:solidFill>
            </a:endParaRPr>
          </a:p>
          <a:p>
            <a:r>
              <a:rPr lang="en-US" sz="1800" dirty="0" err="1">
                <a:solidFill>
                  <a:schemeClr val="bg1"/>
                </a:solidFill>
              </a:rPr>
              <a:t>D’Ambrosio</a:t>
            </a:r>
            <a:r>
              <a:rPr lang="en-US" sz="1800" dirty="0">
                <a:solidFill>
                  <a:schemeClr val="bg1"/>
                </a:solidFill>
              </a:rPr>
              <a:t>, U. (2005). Society, Culture, Mathematics and its teaching. </a:t>
            </a:r>
            <a:r>
              <a:rPr lang="pt-BR" sz="1800" i="1" dirty="0">
                <a:solidFill>
                  <a:schemeClr val="bg1"/>
                </a:solidFill>
              </a:rPr>
              <a:t>Educação e Pesquisa, Revista da Faculdade de Educação da USP, 31</a:t>
            </a:r>
            <a:r>
              <a:rPr lang="pt-BR" sz="1800" dirty="0">
                <a:solidFill>
                  <a:schemeClr val="bg1"/>
                </a:solidFill>
              </a:rPr>
              <a:t>(1), 95 – 121.</a:t>
            </a:r>
            <a:endParaRPr lang="es-ES" sz="1800" dirty="0">
              <a:solidFill>
                <a:schemeClr val="bg1"/>
              </a:solidFill>
            </a:endParaRPr>
          </a:p>
          <a:p>
            <a:r>
              <a:rPr lang="pt-BR" sz="1800" dirty="0" err="1">
                <a:solidFill>
                  <a:schemeClr val="bg1"/>
                </a:solidFill>
              </a:rPr>
              <a:t>Fantinato</a:t>
            </a:r>
            <a:r>
              <a:rPr lang="pt-BR" sz="1800" dirty="0">
                <a:solidFill>
                  <a:schemeClr val="bg1"/>
                </a:solidFill>
              </a:rPr>
              <a:t>, M. (2009). </a:t>
            </a:r>
            <a:r>
              <a:rPr lang="pt-BR" sz="1800" i="1" dirty="0">
                <a:solidFill>
                  <a:schemeClr val="bg1"/>
                </a:solidFill>
              </a:rPr>
              <a:t>Etnomatemática, Novos Desafios Teóricos e Pedagógicos</a:t>
            </a:r>
            <a:r>
              <a:rPr lang="pt-BR" sz="1800" dirty="0">
                <a:solidFill>
                  <a:schemeClr val="bg1"/>
                </a:solidFill>
              </a:rPr>
              <a:t>. Rio de Janeiro: Editora da UFF.</a:t>
            </a:r>
            <a:endParaRPr lang="es-ES" sz="1800" dirty="0">
              <a:solidFill>
                <a:schemeClr val="bg1"/>
              </a:solidFill>
            </a:endParaRPr>
          </a:p>
          <a:p>
            <a:r>
              <a:rPr lang="pt-BR" sz="1800" dirty="0" err="1">
                <a:solidFill>
                  <a:schemeClr val="bg1"/>
                </a:solidFill>
              </a:rPr>
              <a:t>Knijnik</a:t>
            </a:r>
            <a:r>
              <a:rPr lang="pt-BR" sz="1800" dirty="0">
                <a:solidFill>
                  <a:schemeClr val="bg1"/>
                </a:solidFill>
              </a:rPr>
              <a:t>, G.; </a:t>
            </a:r>
            <a:r>
              <a:rPr lang="pt-BR" sz="1800" dirty="0" err="1">
                <a:solidFill>
                  <a:schemeClr val="bg1"/>
                </a:solidFill>
              </a:rPr>
              <a:t>Wanderer</a:t>
            </a:r>
            <a:r>
              <a:rPr lang="pt-BR" sz="1800" dirty="0">
                <a:solidFill>
                  <a:schemeClr val="bg1"/>
                </a:solidFill>
              </a:rPr>
              <a:t>, F.; De Oliveira, C. (2004). </a:t>
            </a:r>
            <a:r>
              <a:rPr lang="pt-BR" sz="1800" i="1" dirty="0">
                <a:solidFill>
                  <a:schemeClr val="bg1"/>
                </a:solidFill>
              </a:rPr>
              <a:t>Etnomatemática, Currículo y Formação de professores</a:t>
            </a:r>
            <a:r>
              <a:rPr lang="pt-BR" sz="1800" dirty="0">
                <a:solidFill>
                  <a:schemeClr val="bg1"/>
                </a:solidFill>
              </a:rPr>
              <a:t>.  Santa Cruz do Sul: EDUNISC. </a:t>
            </a:r>
          </a:p>
          <a:p>
            <a:r>
              <a:rPr lang="pt-BR" sz="1800" dirty="0" err="1">
                <a:solidFill>
                  <a:schemeClr val="bg1"/>
                </a:solidFill>
              </a:rPr>
              <a:t>Oliveras</a:t>
            </a:r>
            <a:r>
              <a:rPr lang="pt-BR" sz="1800" dirty="0">
                <a:solidFill>
                  <a:schemeClr val="bg1"/>
                </a:solidFill>
              </a:rPr>
              <a:t>, M.L. (1996). </a:t>
            </a:r>
            <a:r>
              <a:rPr lang="pt-BR" sz="1800" dirty="0" err="1">
                <a:solidFill>
                  <a:schemeClr val="bg1"/>
                </a:solidFill>
              </a:rPr>
              <a:t>Etnomatemáticas</a:t>
            </a:r>
            <a:r>
              <a:rPr lang="pt-BR" sz="1800" dirty="0">
                <a:solidFill>
                  <a:schemeClr val="bg1"/>
                </a:solidFill>
              </a:rPr>
              <a:t>. </a:t>
            </a:r>
            <a:r>
              <a:rPr lang="pt-BR" sz="1800" dirty="0" err="1">
                <a:solidFill>
                  <a:schemeClr val="bg1"/>
                </a:solidFill>
              </a:rPr>
              <a:t>Formación</a:t>
            </a:r>
            <a:r>
              <a:rPr lang="pt-BR" sz="1800" dirty="0">
                <a:solidFill>
                  <a:schemeClr val="bg1"/>
                </a:solidFill>
              </a:rPr>
              <a:t> de </a:t>
            </a:r>
            <a:r>
              <a:rPr lang="pt-BR" sz="1800" dirty="0" err="1">
                <a:solidFill>
                  <a:schemeClr val="bg1"/>
                </a:solidFill>
              </a:rPr>
              <a:t>profesores</a:t>
            </a:r>
            <a:r>
              <a:rPr lang="pt-BR" sz="1800" dirty="0">
                <a:solidFill>
                  <a:schemeClr val="bg1"/>
                </a:solidFill>
              </a:rPr>
              <a:t> e </a:t>
            </a:r>
            <a:r>
              <a:rPr lang="pt-BR" sz="1800" dirty="0" err="1">
                <a:solidFill>
                  <a:schemeClr val="bg1"/>
                </a:solidFill>
              </a:rPr>
              <a:t>innovación</a:t>
            </a:r>
            <a:r>
              <a:rPr lang="pt-BR" sz="1800" dirty="0">
                <a:solidFill>
                  <a:schemeClr val="bg1"/>
                </a:solidFill>
              </a:rPr>
              <a:t> curricular. Granada: </a:t>
            </a:r>
            <a:r>
              <a:rPr lang="pt-BR" sz="1800" dirty="0" err="1">
                <a:solidFill>
                  <a:schemeClr val="bg1"/>
                </a:solidFill>
              </a:rPr>
              <a:t>Comares</a:t>
            </a:r>
            <a:r>
              <a:rPr lang="pt-BR" sz="1800" dirty="0">
                <a:solidFill>
                  <a:schemeClr val="bg1"/>
                </a:solidFill>
              </a:rPr>
              <a:t>.</a:t>
            </a:r>
            <a:endParaRPr lang="es-ES" sz="1800" dirty="0">
              <a:solidFill>
                <a:schemeClr val="bg1"/>
              </a:solidFill>
            </a:endParaRPr>
          </a:p>
          <a:p>
            <a:r>
              <a:rPr lang="pt-BR" sz="1800" dirty="0">
                <a:solidFill>
                  <a:schemeClr val="bg1"/>
                </a:solidFill>
              </a:rPr>
              <a:t>Palhares, P. (2008). </a:t>
            </a:r>
            <a:r>
              <a:rPr lang="pt-BR" sz="1800" i="1" dirty="0">
                <a:solidFill>
                  <a:schemeClr val="bg1"/>
                </a:solidFill>
              </a:rPr>
              <a:t>Etnomatemática. Um Olhar sobre a Diversidade Cultural e a Aprendizagem Matemática</a:t>
            </a:r>
            <a:r>
              <a:rPr lang="pt-BR" sz="1800" dirty="0">
                <a:solidFill>
                  <a:schemeClr val="bg1"/>
                </a:solidFill>
              </a:rPr>
              <a:t>. Portugal: Edições Húmus.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44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4863" y="636989"/>
            <a:ext cx="9469750" cy="1280890"/>
          </a:xfrm>
        </p:spPr>
        <p:txBody>
          <a:bodyPr/>
          <a:lstStyle/>
          <a:p>
            <a:r>
              <a:rPr lang="es-GT" dirty="0" smtClean="0"/>
              <a:t>¿Qué entendemos por </a:t>
            </a:r>
            <a:r>
              <a:rPr lang="es-GT" dirty="0" err="1" smtClean="0"/>
              <a:t>Etnomatemática</a:t>
            </a:r>
            <a:r>
              <a:rPr lang="es-GT" dirty="0" smtClean="0"/>
              <a:t>?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940" y="2123940"/>
            <a:ext cx="4734059" cy="473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6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3</a:t>
            </a:fld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2526270" y="642603"/>
            <a:ext cx="4321779" cy="1020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/>
              <a:t>¿Cómo surge?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215681" y="4581128"/>
            <a:ext cx="5581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5" name="4 Redondear rectángulo de esquina diagonal"/>
          <p:cNvSpPr/>
          <p:nvPr/>
        </p:nvSpPr>
        <p:spPr>
          <a:xfrm>
            <a:off x="2820473" y="2485623"/>
            <a:ext cx="8060024" cy="418838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dirty="0">
                <a:solidFill>
                  <a:schemeClr val="bg1"/>
                </a:solidFill>
              </a:rPr>
              <a:t>A finales del siglo XIX los etnógrafos ya utilizaban el término </a:t>
            </a:r>
            <a:r>
              <a:rPr lang="es-ES" sz="2200" dirty="0" err="1">
                <a:solidFill>
                  <a:schemeClr val="bg1"/>
                </a:solidFill>
              </a:rPr>
              <a:t>etnociencia</a:t>
            </a:r>
            <a:r>
              <a:rPr lang="es-ES" sz="22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s-ES" sz="2200" dirty="0">
                <a:solidFill>
                  <a:schemeClr val="bg1"/>
                </a:solidFill>
              </a:rPr>
              <a:t>Es la rama de la etnología, que se dedica a comparar los conceptos positivos de las sociedades exóticas con los que la ciencia occidental formalizó el cuadro de las disciplinas constituidas.</a:t>
            </a:r>
          </a:p>
          <a:p>
            <a:pPr algn="ctr"/>
            <a:endParaRPr lang="es-E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7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de nube"/>
          <p:cNvSpPr/>
          <p:nvPr/>
        </p:nvSpPr>
        <p:spPr>
          <a:xfrm>
            <a:off x="3215680" y="548680"/>
            <a:ext cx="6264696" cy="20162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¿Cuándo se inicia a hablar de Etnomatemática?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071664" y="3717032"/>
            <a:ext cx="662473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La Etnomatemática surge a mediados de los 70’s, con </a:t>
            </a:r>
            <a:r>
              <a:rPr lang="es-ES" sz="2400" dirty="0" err="1"/>
              <a:t>Ubiratan</a:t>
            </a:r>
            <a:r>
              <a:rPr lang="es-ES" sz="2400" dirty="0"/>
              <a:t> </a:t>
            </a:r>
            <a:r>
              <a:rPr lang="es-ES" sz="2400" dirty="0" err="1"/>
              <a:t>D’Ambrosio</a:t>
            </a:r>
            <a:endParaRPr lang="es-ES" sz="2400" dirty="0"/>
          </a:p>
          <a:p>
            <a:pPr algn="ctr"/>
            <a:endParaRPr lang="es-ES" sz="24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106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/>
          </p:nvPr>
        </p:nvGraphicFramePr>
        <p:xfrm>
          <a:off x="2855640" y="1988840"/>
          <a:ext cx="700844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2567608" y="476672"/>
            <a:ext cx="7200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800" dirty="0">
                <a:solidFill>
                  <a:schemeClr val="bg1"/>
                </a:solidFill>
              </a:rPr>
              <a:t>Visiones diferenciadas de etnomatemática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1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528156182"/>
              </p:ext>
            </p:extLst>
          </p:nvPr>
        </p:nvGraphicFramePr>
        <p:xfrm>
          <a:off x="2489683" y="1175049"/>
          <a:ext cx="7645989" cy="5560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3071664" y="260648"/>
            <a:ext cx="626469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Enigma de la Etnomatemática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1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863752" y="764704"/>
            <a:ext cx="48245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¿La Etnomatemática es un Paradigma?</a:t>
            </a:r>
          </a:p>
        </p:txBody>
      </p:sp>
      <p:sp>
        <p:nvSpPr>
          <p:cNvPr id="5" name="4 Elipse"/>
          <p:cNvSpPr/>
          <p:nvPr/>
        </p:nvSpPr>
        <p:spPr>
          <a:xfrm>
            <a:off x="2927648" y="2636912"/>
            <a:ext cx="6552728" cy="381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>
                <a:solidFill>
                  <a:schemeClr val="bg1"/>
                </a:solidFill>
              </a:rPr>
              <a:t>“el paradigma precisa tener la propiedad de concretismo o crudeza, esto quiere decir que él precisa ser literalmente, un modelo, una imagen, una secuencia analógica (diseño de usos de palabras en el lenguaje natural), o alguna combinación de estas tres cosas” (Kuhn)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16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863752" y="764704"/>
            <a:ext cx="48245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¿La Etnomatemática es un Programa?</a:t>
            </a:r>
          </a:p>
        </p:txBody>
      </p:sp>
      <p:sp>
        <p:nvSpPr>
          <p:cNvPr id="2" name="1 Multidocumento"/>
          <p:cNvSpPr/>
          <p:nvPr/>
        </p:nvSpPr>
        <p:spPr>
          <a:xfrm>
            <a:off x="2675620" y="2722032"/>
            <a:ext cx="7200800" cy="3365431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>
                <a:solidFill>
                  <a:schemeClr val="bg1"/>
                </a:solidFill>
              </a:rPr>
              <a:t>“consiste en reglas metodológicas; algunas nos dicen cuales son los caminos de investigación que deben ser evitados (heurística negativa), otras nos dicen cuales son los caminos que deben ser pisados (heurística positiva)” (</a:t>
            </a:r>
            <a:r>
              <a:rPr lang="es-ES" sz="2200" dirty="0" err="1">
                <a:solidFill>
                  <a:schemeClr val="bg1"/>
                </a:solidFill>
              </a:rPr>
              <a:t>Lakatos</a:t>
            </a:r>
            <a:r>
              <a:rPr lang="es-ES" sz="2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57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lecha abajo"/>
          <p:cNvSpPr/>
          <p:nvPr/>
        </p:nvSpPr>
        <p:spPr>
          <a:xfrm>
            <a:off x="3071664" y="751621"/>
            <a:ext cx="6408712" cy="1315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Influencias</a:t>
            </a:r>
            <a:r>
              <a:rPr lang="es-ES" sz="2200" dirty="0"/>
              <a:t> del Pensamiento de </a:t>
            </a:r>
            <a:r>
              <a:rPr lang="es-ES" sz="2200" dirty="0" err="1"/>
              <a:t>D’Ambrosio</a:t>
            </a:r>
            <a:endParaRPr lang="es-ES" sz="2200" dirty="0"/>
          </a:p>
        </p:txBody>
      </p:sp>
      <p:sp>
        <p:nvSpPr>
          <p:cNvPr id="6" name="5 Cinta perforada"/>
          <p:cNvSpPr/>
          <p:nvPr/>
        </p:nvSpPr>
        <p:spPr>
          <a:xfrm>
            <a:off x="3431704" y="2852936"/>
            <a:ext cx="5688632" cy="25202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Popper, Kuhn, </a:t>
            </a:r>
            <a:r>
              <a:rPr lang="es-ES" sz="2400" dirty="0" err="1"/>
              <a:t>Lakatos</a:t>
            </a:r>
            <a:r>
              <a:rPr lang="es-ES" sz="2400" dirty="0"/>
              <a:t>, </a:t>
            </a:r>
            <a:r>
              <a:rPr lang="es-ES" sz="2400" dirty="0" err="1"/>
              <a:t>Spengler</a:t>
            </a:r>
            <a:r>
              <a:rPr lang="es-ES" sz="2400" dirty="0"/>
              <a:t>, </a:t>
            </a:r>
            <a:r>
              <a:rPr lang="es-ES" sz="2400" dirty="0" err="1"/>
              <a:t>Bachelard</a:t>
            </a:r>
            <a:r>
              <a:rPr lang="es-ES" sz="2400" dirty="0"/>
              <a:t>, </a:t>
            </a:r>
            <a:r>
              <a:rPr lang="es-ES" sz="2400" dirty="0" err="1"/>
              <a:t>Kitcher</a:t>
            </a:r>
            <a:endParaRPr lang="es-ES" sz="24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431D-33D6-44DC-9897-3CAC0E8C0967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490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159</TotalTime>
  <Words>621</Words>
  <Application>Microsoft Office PowerPoint</Application>
  <PresentationFormat>Personalizado</PresentationFormat>
  <Paragraphs>67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Espiral</vt:lpstr>
      <vt:lpstr>Etnomatemática: mecanismo para el Fortalecimiento de la EBI en Guatemala</vt:lpstr>
      <vt:lpstr>¿Qué entendemos por Etnomatemática?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diversidad en la Construcción Social del Conocimiento</vt:lpstr>
      <vt:lpstr>Ejemplo: la multiplicación en algunas culturas</vt:lpstr>
      <vt:lpstr>Presentación de PowerPoint</vt:lpstr>
      <vt:lpstr>Presentación de PowerPoint</vt:lpstr>
      <vt:lpstr>Referencia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articulación de la Etnomatemática y la Matemática Convencional en la Escuela Primaria</dc:title>
  <dc:creator>Domingo Yojcom</dc:creator>
  <cp:lastModifiedBy>Evaluador</cp:lastModifiedBy>
  <cp:revision>26</cp:revision>
  <dcterms:created xsi:type="dcterms:W3CDTF">2013-07-24T20:07:36Z</dcterms:created>
  <dcterms:modified xsi:type="dcterms:W3CDTF">2013-08-08T05:22:53Z</dcterms:modified>
</cp:coreProperties>
</file>